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mberber" panose="020B0604020202020204" charset="-128"/>
      <p:regular r:id="rId27"/>
    </p:embeddedFont>
    <p:embeddedFont>
      <p:font typeface="Abhaya Libre Bold" panose="020B0604020202020204" charset="0"/>
      <p:regular r:id="rId28"/>
    </p:embeddedFont>
    <p:embeddedFont>
      <p:font typeface="Adlery Pro" panose="020B0604020202020204" charset="-5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Century Schoolbook" panose="02040604050505020304" pitchFamily="18" charset="0"/>
      <p:regular r:id="rId35"/>
      <p:bold r:id="rId36"/>
      <p:italic r:id="rId37"/>
      <p:boldItalic r:id="rId38"/>
    </p:embeddedFont>
    <p:embeddedFont>
      <p:font typeface="Intro Rust Base Shade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187" autoAdjust="0"/>
  </p:normalViewPr>
  <p:slideViewPr>
    <p:cSldViewPr>
      <p:cViewPr varScale="1">
        <p:scale>
          <a:sx n="67" d="100"/>
          <a:sy n="67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udit Top" userId="3ab1a32282ca347e" providerId="LiveId" clId="{CDDC6780-1E83-4A08-9F1A-65F098FC8469}"/>
    <pc:docChg chg="undo redo custSel modSld modMainMaster">
      <pc:chgData name="Erudit Top" userId="3ab1a32282ca347e" providerId="LiveId" clId="{CDDC6780-1E83-4A08-9F1A-65F098FC8469}" dt="2025-06-01T11:32:12.494" v="4621"/>
      <pc:docMkLst>
        <pc:docMk/>
      </pc:docMkLst>
      <pc:sldChg chg="modSp mod setBg">
        <pc:chgData name="Erudit Top" userId="3ab1a32282ca347e" providerId="LiveId" clId="{CDDC6780-1E83-4A08-9F1A-65F098FC8469}" dt="2025-05-17T19:23:08.468" v="4414"/>
        <pc:sldMkLst>
          <pc:docMk/>
          <pc:sldMk cId="0" sldId="256"/>
        </pc:sldMkLst>
        <pc:spChg chg="mod">
          <ac:chgData name="Erudit Top" userId="3ab1a32282ca347e" providerId="LiveId" clId="{CDDC6780-1E83-4A08-9F1A-65F098FC8469}" dt="2025-05-17T17:47:57.749" v="28" actId="20577"/>
          <ac:spMkLst>
            <pc:docMk/>
            <pc:sldMk cId="0" sldId="256"/>
            <ac:spMk id="18" creationId="{00000000-0000-0000-0000-000000000000}"/>
          </ac:spMkLst>
        </pc:spChg>
      </pc:sldChg>
      <pc:sldChg chg="modSp mod setBg">
        <pc:chgData name="Erudit Top" userId="3ab1a32282ca347e" providerId="LiveId" clId="{CDDC6780-1E83-4A08-9F1A-65F098FC8469}" dt="2025-05-17T19:23:04.432" v="4413"/>
        <pc:sldMkLst>
          <pc:docMk/>
          <pc:sldMk cId="0" sldId="257"/>
        </pc:sldMkLst>
        <pc:spChg chg="mod">
          <ac:chgData name="Erudit Top" userId="3ab1a32282ca347e" providerId="LiveId" clId="{CDDC6780-1E83-4A08-9F1A-65F098FC8469}" dt="2025-05-17T19:17:17.523" v="4323" actId="20577"/>
          <ac:spMkLst>
            <pc:docMk/>
            <pc:sldMk cId="0" sldId="257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6:53.279" v="4314" actId="207"/>
          <ac:spMkLst>
            <pc:docMk/>
            <pc:sldMk cId="0" sldId="257"/>
            <ac:spMk id="98" creationId="{50456494-601B-4C25-BB22-53ABB8F16B51}"/>
          </ac:spMkLst>
        </pc:spChg>
        <pc:graphicFrameChg chg="mod modGraphic">
          <ac:chgData name="Erudit Top" userId="3ab1a32282ca347e" providerId="LiveId" clId="{CDDC6780-1E83-4A08-9F1A-65F098FC8469}" dt="2025-05-17T19:16:49.966" v="4313" actId="207"/>
          <ac:graphicFrameMkLst>
            <pc:docMk/>
            <pc:sldMk cId="0" sldId="257"/>
            <ac:graphicFrameMk id="99" creationId="{AFE01EBE-F385-40C5-AA3A-015E5B1C6A93}"/>
          </ac:graphicFrameMkLst>
        </pc:graphicFrameChg>
      </pc:sldChg>
      <pc:sldChg chg="addSp delSp modSp mod">
        <pc:chgData name="Erudit Top" userId="3ab1a32282ca347e" providerId="LiveId" clId="{CDDC6780-1E83-4A08-9F1A-65F098FC8469}" dt="2025-05-18T05:37:20.203" v="4614" actId="5736"/>
        <pc:sldMkLst>
          <pc:docMk/>
          <pc:sldMk cId="0" sldId="258"/>
        </pc:sldMkLst>
        <pc:spChg chg="del">
          <ac:chgData name="Erudit Top" userId="3ab1a32282ca347e" providerId="LiveId" clId="{CDDC6780-1E83-4A08-9F1A-65F098FC8469}" dt="2025-05-17T19:17:25.124" v="4324" actId="478"/>
          <ac:spMkLst>
            <pc:docMk/>
            <pc:sldMk cId="0" sldId="258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5:49.759" v="4309" actId="255"/>
          <ac:spMkLst>
            <pc:docMk/>
            <pc:sldMk cId="0" sldId="258"/>
            <ac:spMk id="98" creationId="{548DC13A-1E05-4D95-9E9E-7F8F5FDC4523}"/>
          </ac:spMkLst>
        </pc:spChg>
        <pc:spChg chg="add mod">
          <ac:chgData name="Erudit Top" userId="3ab1a32282ca347e" providerId="LiveId" clId="{CDDC6780-1E83-4A08-9F1A-65F098FC8469}" dt="2025-05-17T19:17:25.358" v="4325"/>
          <ac:spMkLst>
            <pc:docMk/>
            <pc:sldMk cId="0" sldId="258"/>
            <ac:spMk id="103" creationId="{7E7F3322-ADD8-43F2-A79B-6DB219A2B248}"/>
          </ac:spMkLst>
        </pc:spChg>
        <pc:graphicFrameChg chg="mod">
          <ac:chgData name="Erudit Top" userId="3ab1a32282ca347e" providerId="LiveId" clId="{CDDC6780-1E83-4A08-9F1A-65F098FC8469}" dt="2025-05-18T05:33:41.301" v="4607" actId="1076"/>
          <ac:graphicFrameMkLst>
            <pc:docMk/>
            <pc:sldMk cId="0" sldId="258"/>
            <ac:graphicFrameMk id="100" creationId="{8DF643EE-908C-4AFA-A614-4647EAD2B883}"/>
          </ac:graphicFrameMkLst>
        </pc:graphicFrameChg>
        <pc:graphicFrameChg chg="add mod">
          <ac:chgData name="Erudit Top" userId="3ab1a32282ca347e" providerId="LiveId" clId="{CDDC6780-1E83-4A08-9F1A-65F098FC8469}" dt="2025-05-18T05:37:20.203" v="4614" actId="5736"/>
          <ac:graphicFrameMkLst>
            <pc:docMk/>
            <pc:sldMk cId="0" sldId="258"/>
            <ac:graphicFrameMk id="102" creationId="{DD8A1A42-7686-4B37-97D1-3754F3FE59E7}"/>
          </ac:graphicFrameMkLst>
        </pc:graphicFrameChg>
        <pc:picChg chg="del">
          <ac:chgData name="Erudit Top" userId="3ab1a32282ca347e" providerId="LiveId" clId="{CDDC6780-1E83-4A08-9F1A-65F098FC8469}" dt="2025-05-17T17:54:30.392" v="293" actId="478"/>
          <ac:picMkLst>
            <pc:docMk/>
            <pc:sldMk cId="0" sldId="258"/>
            <ac:picMk id="99" creationId="{0FA23A3D-C8D5-4F2A-ACE3-8D2B2CCE5CEA}"/>
          </ac:picMkLst>
        </pc:picChg>
      </pc:sldChg>
      <pc:sldChg chg="addSp delSp modSp mod">
        <pc:chgData name="Erudit Top" userId="3ab1a32282ca347e" providerId="LiveId" clId="{CDDC6780-1E83-4A08-9F1A-65F098FC8469}" dt="2025-05-17T19:48:50.968" v="4592" actId="207"/>
        <pc:sldMkLst>
          <pc:docMk/>
          <pc:sldMk cId="0" sldId="259"/>
        </pc:sldMkLst>
        <pc:spChg chg="del">
          <ac:chgData name="Erudit Top" userId="3ab1a32282ca347e" providerId="LiveId" clId="{CDDC6780-1E83-4A08-9F1A-65F098FC8469}" dt="2025-05-17T19:17:28.911" v="4326" actId="478"/>
          <ac:spMkLst>
            <pc:docMk/>
            <pc:sldMk cId="0" sldId="259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5:03.938" v="4303" actId="255"/>
          <ac:spMkLst>
            <pc:docMk/>
            <pc:sldMk cId="0" sldId="259"/>
            <ac:spMk id="98" creationId="{7EF09988-3287-4E43-9E3E-43B6976395B3}"/>
          </ac:spMkLst>
        </pc:spChg>
        <pc:spChg chg="add mod">
          <ac:chgData name="Erudit Top" userId="3ab1a32282ca347e" providerId="LiveId" clId="{CDDC6780-1E83-4A08-9F1A-65F098FC8469}" dt="2025-05-17T19:48:50.968" v="4592" actId="207"/>
          <ac:spMkLst>
            <pc:docMk/>
            <pc:sldMk cId="0" sldId="259"/>
            <ac:spMk id="99" creationId="{35866594-BEB9-4F9A-BAA4-69D2AEE803AA}"/>
          </ac:spMkLst>
        </pc:spChg>
        <pc:spChg chg="add del">
          <ac:chgData name="Erudit Top" userId="3ab1a32282ca347e" providerId="LiveId" clId="{CDDC6780-1E83-4A08-9F1A-65F098FC8469}" dt="2025-05-17T18:10:28.617" v="614"/>
          <ac:spMkLst>
            <pc:docMk/>
            <pc:sldMk cId="0" sldId="259"/>
            <ac:spMk id="103" creationId="{4C10C60D-DC75-452C-A267-822C52012056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5" creationId="{DD284E9D-120B-483E-B012-F15EF3A6630B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6" creationId="{7EE27651-73BF-440A-9B3A-F6D3B3FEB23B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7" creationId="{61847AEA-1526-4D9C-A88A-80F33085132F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8" creationId="{31E5E63A-B5AA-41CF-9F57-6FA00ED18293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9" creationId="{9AE9450E-2C40-45EF-B6CF-32813CBD2CBC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0" creationId="{59DA03D5-D341-483E-A15C-015D542A07D5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1" creationId="{E4ED76BF-B0A7-40E7-A097-03A42EA33E3F}"/>
          </ac:spMkLst>
        </pc:spChg>
        <pc:spChg chg="add del mod">
          <ac:chgData name="Erudit Top" userId="3ab1a32282ca347e" providerId="LiveId" clId="{CDDC6780-1E83-4A08-9F1A-65F098FC8469}" dt="2025-05-17T18:14:26.923" v="676"/>
          <ac:spMkLst>
            <pc:docMk/>
            <pc:sldMk cId="0" sldId="259"/>
            <ac:spMk id="112" creationId="{8BD4BB99-E071-4D26-9322-5F31DD162D87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3" creationId="{937A0428-60C3-4AE3-8943-76DB9BAB760D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4" creationId="{C968B7B5-0A4D-43E1-9AF2-B309F9B9EBB8}"/>
          </ac:spMkLst>
        </pc:spChg>
        <pc:spChg chg="add del mod">
          <ac:chgData name="Erudit Top" userId="3ab1a32282ca347e" providerId="LiveId" clId="{CDDC6780-1E83-4A08-9F1A-65F098FC8469}" dt="2025-05-17T18:16:03.851" v="711" actId="478"/>
          <ac:spMkLst>
            <pc:docMk/>
            <pc:sldMk cId="0" sldId="259"/>
            <ac:spMk id="115" creationId="{AED624FD-DF53-410A-8EB6-A78B327664D4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6" creationId="{356420AD-CD37-44C3-9D72-EF51EF9EB68A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7" creationId="{0A297E62-6F38-4EF8-8692-4358BE84C15C}"/>
          </ac:spMkLst>
        </pc:spChg>
        <pc:spChg chg="add mod">
          <ac:chgData name="Erudit Top" userId="3ab1a32282ca347e" providerId="LiveId" clId="{CDDC6780-1E83-4A08-9F1A-65F098FC8469}" dt="2025-05-17T19:17:29.058" v="4327"/>
          <ac:spMkLst>
            <pc:docMk/>
            <pc:sldMk cId="0" sldId="259"/>
            <ac:spMk id="120" creationId="{F98C7030-5582-4764-A94F-EDEA702089A0}"/>
          </ac:spMkLst>
        </pc:spChg>
        <pc:grpChg chg="add mod">
          <ac:chgData name="Erudit Top" userId="3ab1a32282ca347e" providerId="LiveId" clId="{CDDC6780-1E83-4A08-9F1A-65F098FC8469}" dt="2025-05-17T19:15:13.078" v="4305" actId="1076"/>
          <ac:grpSpMkLst>
            <pc:docMk/>
            <pc:sldMk cId="0" sldId="259"/>
            <ac:grpSpMk id="119" creationId="{19AAB777-58B7-4C5F-8D00-BC3256D0929A}"/>
          </ac:grpSpMkLst>
        </pc:grpChg>
        <pc:graphicFrameChg chg="mod">
          <ac:chgData name="Erudit Top" userId="3ab1a32282ca347e" providerId="LiveId" clId="{CDDC6780-1E83-4A08-9F1A-65F098FC8469}" dt="2025-05-17T19:15:07.668" v="4304" actId="1076"/>
          <ac:graphicFrameMkLst>
            <pc:docMk/>
            <pc:sldMk cId="0" sldId="259"/>
            <ac:graphicFrameMk id="97" creationId="{C5A61B89-B442-4159-8EBA-9B3FFD83E8B4}"/>
          </ac:graphicFrameMkLst>
        </pc:graphicFrameChg>
        <pc:cxnChg chg="add mod">
          <ac:chgData name="Erudit Top" userId="3ab1a32282ca347e" providerId="LiveId" clId="{CDDC6780-1E83-4A08-9F1A-65F098FC8469}" dt="2025-05-17T18:17:56.767" v="735" actId="164"/>
          <ac:cxnSpMkLst>
            <pc:docMk/>
            <pc:sldMk cId="0" sldId="259"/>
            <ac:cxnSpMk id="101" creationId="{ADEA39D1-AF83-42C5-B35B-5EB69BC70594}"/>
          </ac:cxnSpMkLst>
        </pc:cxnChg>
        <pc:cxnChg chg="add del mod">
          <ac:chgData name="Erudit Top" userId="3ab1a32282ca347e" providerId="LiveId" clId="{CDDC6780-1E83-4A08-9F1A-65F098FC8469}" dt="2025-05-17T18:12:18.922" v="632" actId="478"/>
          <ac:cxnSpMkLst>
            <pc:docMk/>
            <pc:sldMk cId="0" sldId="259"/>
            <ac:cxnSpMk id="102" creationId="{D585323E-8D65-4DD7-A88A-8476BF082861}"/>
          </ac:cxnSpMkLst>
        </pc:cxnChg>
        <pc:cxnChg chg="add del mod">
          <ac:chgData name="Erudit Top" userId="3ab1a32282ca347e" providerId="LiveId" clId="{CDDC6780-1E83-4A08-9F1A-65F098FC8469}" dt="2025-05-17T18:12:17.306" v="631" actId="478"/>
          <ac:cxnSpMkLst>
            <pc:docMk/>
            <pc:sldMk cId="0" sldId="259"/>
            <ac:cxnSpMk id="104" creationId="{AF31B1EA-7373-42C8-BB73-8566125BAB8C}"/>
          </ac:cxnSpMkLst>
        </pc:cxnChg>
        <pc:cxnChg chg="add del mod">
          <ac:chgData name="Erudit Top" userId="3ab1a32282ca347e" providerId="LiveId" clId="{CDDC6780-1E83-4A08-9F1A-65F098FC8469}" dt="2025-05-17T18:17:27.489" v="732" actId="478"/>
          <ac:cxnSpMkLst>
            <pc:docMk/>
            <pc:sldMk cId="0" sldId="259"/>
            <ac:cxnSpMk id="118" creationId="{7DCFBEA8-8C6B-4BEB-B38C-9ACE39F7C489}"/>
          </ac:cxnSpMkLst>
        </pc:cxnChg>
      </pc:sldChg>
      <pc:sldChg chg="addSp delSp modSp mod">
        <pc:chgData name="Erudit Top" userId="3ab1a32282ca347e" providerId="LiveId" clId="{CDDC6780-1E83-4A08-9F1A-65F098FC8469}" dt="2025-05-17T19:17:32.715" v="4329"/>
        <pc:sldMkLst>
          <pc:docMk/>
          <pc:sldMk cId="0" sldId="260"/>
        </pc:sldMkLst>
        <pc:spChg chg="del">
          <ac:chgData name="Erudit Top" userId="3ab1a32282ca347e" providerId="LiveId" clId="{CDDC6780-1E83-4A08-9F1A-65F098FC8469}" dt="2025-05-17T19:17:32.544" v="4328" actId="478"/>
          <ac:spMkLst>
            <pc:docMk/>
            <pc:sldMk cId="0" sldId="260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4:51.643" v="4302" actId="20577"/>
          <ac:spMkLst>
            <pc:docMk/>
            <pc:sldMk cId="0" sldId="260"/>
            <ac:spMk id="98" creationId="{5FFB6C36-0B69-4A83-ABE5-8F1014BDF60D}"/>
          </ac:spMkLst>
        </pc:spChg>
        <pc:spChg chg="add mod">
          <ac:chgData name="Erudit Top" userId="3ab1a32282ca347e" providerId="LiveId" clId="{CDDC6780-1E83-4A08-9F1A-65F098FC8469}" dt="2025-05-17T19:17:32.715" v="4329"/>
          <ac:spMkLst>
            <pc:docMk/>
            <pc:sldMk cId="0" sldId="260"/>
            <ac:spMk id="111" creationId="{4F9DEC85-66E6-4B82-826A-5E5D7890CA1E}"/>
          </ac:spMkLst>
        </pc:spChg>
        <pc:grpChg chg="del">
          <ac:chgData name="Erudit Top" userId="3ab1a32282ca347e" providerId="LiveId" clId="{CDDC6780-1E83-4A08-9F1A-65F098FC8469}" dt="2025-05-17T18:18:39.780" v="746" actId="478"/>
          <ac:grpSpMkLst>
            <pc:docMk/>
            <pc:sldMk cId="0" sldId="260"/>
            <ac:grpSpMk id="99" creationId="{86D11EBB-B67B-4953-97DC-158353CAF4E0}"/>
          </ac:grpSpMkLst>
        </pc:grpChg>
        <pc:graphicFrameChg chg="mod modGraphic">
          <ac:chgData name="Erudit Top" userId="3ab1a32282ca347e" providerId="LiveId" clId="{CDDC6780-1E83-4A08-9F1A-65F098FC8469}" dt="2025-05-17T19:14:44.631" v="4300" actId="1076"/>
          <ac:graphicFrameMkLst>
            <pc:docMk/>
            <pc:sldMk cId="0" sldId="260"/>
            <ac:graphicFrameMk id="110" creationId="{A2D8CB90-4648-4A3F-8CAC-A0E8AC0215C5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17:37.108" v="4331"/>
        <pc:sldMkLst>
          <pc:docMk/>
          <pc:sldMk cId="0" sldId="261"/>
        </pc:sldMkLst>
        <pc:spChg chg="del">
          <ac:chgData name="Erudit Top" userId="3ab1a32282ca347e" providerId="LiveId" clId="{CDDC6780-1E83-4A08-9F1A-65F098FC8469}" dt="2025-05-17T19:17:36.933" v="4330" actId="478"/>
          <ac:spMkLst>
            <pc:docMk/>
            <pc:sldMk cId="0" sldId="261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8:23:32.230" v="1003" actId="14100"/>
          <ac:spMkLst>
            <pc:docMk/>
            <pc:sldMk cId="0" sldId="261"/>
            <ac:spMk id="98" creationId="{491AF10D-C0FE-44ED-9263-A9BBEF470913}"/>
          </ac:spMkLst>
        </pc:spChg>
        <pc:spChg chg="add mod">
          <ac:chgData name="Erudit Top" userId="3ab1a32282ca347e" providerId="LiveId" clId="{CDDC6780-1E83-4A08-9F1A-65F098FC8469}" dt="2025-05-17T19:17:37.108" v="4331"/>
          <ac:spMkLst>
            <pc:docMk/>
            <pc:sldMk cId="0" sldId="261"/>
            <ac:spMk id="100" creationId="{4C872D83-9B8D-491B-8464-167A6905C844}"/>
          </ac:spMkLst>
        </pc:spChg>
        <pc:graphicFrameChg chg="add del mod modGraphic">
          <ac:chgData name="Erudit Top" userId="3ab1a32282ca347e" providerId="LiveId" clId="{CDDC6780-1E83-4A08-9F1A-65F098FC8469}" dt="2025-05-17T18:23:26.528" v="1001" actId="20577"/>
          <ac:graphicFrameMkLst>
            <pc:docMk/>
            <pc:sldMk cId="0" sldId="261"/>
            <ac:graphicFrameMk id="99" creationId="{34B7C236-D305-4804-A27C-C96357B98B08}"/>
          </ac:graphicFrameMkLst>
        </pc:graphicFrameChg>
      </pc:sldChg>
      <pc:sldChg chg="addSp delSp modSp mod">
        <pc:chgData name="Erudit Top" userId="3ab1a32282ca347e" providerId="LiveId" clId="{CDDC6780-1E83-4A08-9F1A-65F098FC8469}" dt="2025-06-01T11:32:12.494" v="4621"/>
        <pc:sldMkLst>
          <pc:docMk/>
          <pc:sldMk cId="0" sldId="262"/>
        </pc:sldMkLst>
        <pc:spChg chg="del">
          <ac:chgData name="Erudit Top" userId="3ab1a32282ca347e" providerId="LiveId" clId="{CDDC6780-1E83-4A08-9F1A-65F098FC8469}" dt="2025-05-17T19:17:41.356" v="4332" actId="478"/>
          <ac:spMkLst>
            <pc:docMk/>
            <pc:sldMk cId="0" sldId="262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3:52.369" v="4295" actId="14100"/>
          <ac:spMkLst>
            <pc:docMk/>
            <pc:sldMk cId="0" sldId="262"/>
            <ac:spMk id="98" creationId="{D4CF823D-D5BE-405E-8CAE-A466B43BF378}"/>
          </ac:spMkLst>
        </pc:spChg>
        <pc:spChg chg="add mod">
          <ac:chgData name="Erudit Top" userId="3ab1a32282ca347e" providerId="LiveId" clId="{CDDC6780-1E83-4A08-9F1A-65F098FC8469}" dt="2025-05-17T19:17:41.621" v="4333"/>
          <ac:spMkLst>
            <pc:docMk/>
            <pc:sldMk cId="0" sldId="262"/>
            <ac:spMk id="102" creationId="{446AD6F8-FB60-41EA-A51A-E3C069E29050}"/>
          </ac:spMkLst>
        </pc:spChg>
        <pc:graphicFrameChg chg="del mod modGraphic">
          <ac:chgData name="Erudit Top" userId="3ab1a32282ca347e" providerId="LiveId" clId="{CDDC6780-1E83-4A08-9F1A-65F098FC8469}" dt="2025-05-17T18:25:56.768" v="1274" actId="478"/>
          <ac:graphicFrameMkLst>
            <pc:docMk/>
            <pc:sldMk cId="0" sldId="262"/>
            <ac:graphicFrameMk id="99" creationId="{92CB23E4-9C6A-4C74-AF36-1B9B9AF94DAC}"/>
          </ac:graphicFrameMkLst>
        </pc:graphicFrameChg>
        <pc:graphicFrameChg chg="add mod modGraphic">
          <ac:chgData name="Erudit Top" userId="3ab1a32282ca347e" providerId="LiveId" clId="{CDDC6780-1E83-4A08-9F1A-65F098FC8469}" dt="2025-05-17T19:18:12.850" v="4341" actId="14100"/>
          <ac:graphicFrameMkLst>
            <pc:docMk/>
            <pc:sldMk cId="0" sldId="262"/>
            <ac:graphicFrameMk id="100" creationId="{3F0A644B-2F9E-4623-AD9F-AD197B79B518}"/>
          </ac:graphicFrameMkLst>
        </pc:graphicFrameChg>
        <pc:picChg chg="add mod">
          <ac:chgData name="Erudit Top" userId="3ab1a32282ca347e" providerId="LiveId" clId="{CDDC6780-1E83-4A08-9F1A-65F098FC8469}" dt="2025-06-01T11:32:12.494" v="4621"/>
          <ac:picMkLst>
            <pc:docMk/>
            <pc:sldMk cId="0" sldId="262"/>
            <ac:picMk id="97" creationId="{57BE1E37-0E5E-4591-BD81-6DA0F0C223B1}"/>
          </ac:picMkLst>
        </pc:picChg>
        <pc:picChg chg="add del mod">
          <ac:chgData name="Erudit Top" userId="3ab1a32282ca347e" providerId="LiveId" clId="{CDDC6780-1E83-4A08-9F1A-65F098FC8469}" dt="2025-06-01T11:31:57.554" v="4618" actId="478"/>
          <ac:picMkLst>
            <pc:docMk/>
            <pc:sldMk cId="0" sldId="262"/>
            <ac:picMk id="101" creationId="{D1DD2447-A03C-44E0-AC8C-2AE44FCFD803}"/>
          </ac:picMkLst>
        </pc:picChg>
      </pc:sldChg>
      <pc:sldChg chg="addSp delSp modSp mod">
        <pc:chgData name="Erudit Top" userId="3ab1a32282ca347e" providerId="LiveId" clId="{CDDC6780-1E83-4A08-9F1A-65F098FC8469}" dt="2025-05-17T20:31:51.787" v="4604" actId="20577"/>
        <pc:sldMkLst>
          <pc:docMk/>
          <pc:sldMk cId="0" sldId="263"/>
        </pc:sldMkLst>
        <pc:spChg chg="del">
          <ac:chgData name="Erudit Top" userId="3ab1a32282ca347e" providerId="LiveId" clId="{CDDC6780-1E83-4A08-9F1A-65F098FC8469}" dt="2025-05-17T19:20:04.112" v="4356" actId="478"/>
          <ac:spMkLst>
            <pc:docMk/>
            <pc:sldMk cId="0" sldId="263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3:06.141" v="4287" actId="255"/>
          <ac:spMkLst>
            <pc:docMk/>
            <pc:sldMk cId="0" sldId="263"/>
            <ac:spMk id="98" creationId="{6E3B9248-3F90-4332-AB15-EB88D013B171}"/>
          </ac:spMkLst>
        </pc:spChg>
        <pc:spChg chg="add mod">
          <ac:chgData name="Erudit Top" userId="3ab1a32282ca347e" providerId="LiveId" clId="{CDDC6780-1E83-4A08-9F1A-65F098FC8469}" dt="2025-05-17T19:20:04.319" v="4357"/>
          <ac:spMkLst>
            <pc:docMk/>
            <pc:sldMk cId="0" sldId="263"/>
            <ac:spMk id="101" creationId="{47EE60D0-5C21-43C4-9ECF-1DE4571AF466}"/>
          </ac:spMkLst>
        </pc:spChg>
        <pc:graphicFrameChg chg="del">
          <ac:chgData name="Erudit Top" userId="3ab1a32282ca347e" providerId="LiveId" clId="{CDDC6780-1E83-4A08-9F1A-65F098FC8469}" dt="2025-05-17T18:26:43.713" v="1285" actId="478"/>
          <ac:graphicFrameMkLst>
            <pc:docMk/>
            <pc:sldMk cId="0" sldId="263"/>
            <ac:graphicFrameMk id="99" creationId="{9F4733A2-C039-4094-87E1-4856A7EBF5B3}"/>
          </ac:graphicFrameMkLst>
        </pc:graphicFrameChg>
        <pc:graphicFrameChg chg="add mod modGraphic">
          <ac:chgData name="Erudit Top" userId="3ab1a32282ca347e" providerId="LiveId" clId="{CDDC6780-1E83-4A08-9F1A-65F098FC8469}" dt="2025-05-17T20:31:51.787" v="4604" actId="20577"/>
          <ac:graphicFrameMkLst>
            <pc:docMk/>
            <pc:sldMk cId="0" sldId="263"/>
            <ac:graphicFrameMk id="100" creationId="{4A1F5291-EA0C-44FC-BE68-D135C7656382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08.718" v="4359"/>
        <pc:sldMkLst>
          <pc:docMk/>
          <pc:sldMk cId="0" sldId="264"/>
        </pc:sldMkLst>
        <pc:spChg chg="del">
          <ac:chgData name="Erudit Top" userId="3ab1a32282ca347e" providerId="LiveId" clId="{CDDC6780-1E83-4A08-9F1A-65F098FC8469}" dt="2025-05-17T19:20:08.548" v="4358" actId="478"/>
          <ac:spMkLst>
            <pc:docMk/>
            <pc:sldMk cId="0" sldId="264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2:36.230" v="4284" actId="207"/>
          <ac:spMkLst>
            <pc:docMk/>
            <pc:sldMk cId="0" sldId="264"/>
            <ac:spMk id="98" creationId="{CB9FCBB2-CAEA-455E-BF0D-93817443CF03}"/>
          </ac:spMkLst>
        </pc:spChg>
        <pc:spChg chg="add mod">
          <ac:chgData name="Erudit Top" userId="3ab1a32282ca347e" providerId="LiveId" clId="{CDDC6780-1E83-4A08-9F1A-65F098FC8469}" dt="2025-05-17T19:20:08.718" v="4359"/>
          <ac:spMkLst>
            <pc:docMk/>
            <pc:sldMk cId="0" sldId="264"/>
            <ac:spMk id="100" creationId="{11C4E097-E15E-4108-9E02-FBD55D4EE4DA}"/>
          </ac:spMkLst>
        </pc:spChg>
        <pc:graphicFrameChg chg="mod modGraphic">
          <ac:chgData name="Erudit Top" userId="3ab1a32282ca347e" providerId="LiveId" clId="{CDDC6780-1E83-4A08-9F1A-65F098FC8469}" dt="2025-05-17T18:29:18.937" v="1533" actId="14100"/>
          <ac:graphicFrameMkLst>
            <pc:docMk/>
            <pc:sldMk cId="0" sldId="264"/>
            <ac:graphicFrameMk id="99" creationId="{2591EFFD-23BA-4CF5-9AF6-D3763D9C713B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12.408" v="4361"/>
        <pc:sldMkLst>
          <pc:docMk/>
          <pc:sldMk cId="0" sldId="265"/>
        </pc:sldMkLst>
        <pc:spChg chg="del">
          <ac:chgData name="Erudit Top" userId="3ab1a32282ca347e" providerId="LiveId" clId="{CDDC6780-1E83-4A08-9F1A-65F098FC8469}" dt="2025-05-17T19:20:12.279" v="4360" actId="478"/>
          <ac:spMkLst>
            <pc:docMk/>
            <pc:sldMk cId="0" sldId="265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2:05.348" v="4280" actId="255"/>
          <ac:spMkLst>
            <pc:docMk/>
            <pc:sldMk cId="0" sldId="265"/>
            <ac:spMk id="98" creationId="{1B5AC5DC-2823-4F1E-ABFA-F3072A24F543}"/>
          </ac:spMkLst>
        </pc:spChg>
        <pc:spChg chg="add mod">
          <ac:chgData name="Erudit Top" userId="3ab1a32282ca347e" providerId="LiveId" clId="{CDDC6780-1E83-4A08-9F1A-65F098FC8469}" dt="2025-05-17T19:20:12.408" v="4361"/>
          <ac:spMkLst>
            <pc:docMk/>
            <pc:sldMk cId="0" sldId="265"/>
            <ac:spMk id="100" creationId="{F0B1F0B3-86C2-431C-991A-22EFEECEF02B}"/>
          </ac:spMkLst>
        </pc:spChg>
        <pc:graphicFrameChg chg="mod modGraphic">
          <ac:chgData name="Erudit Top" userId="3ab1a32282ca347e" providerId="LiveId" clId="{CDDC6780-1E83-4A08-9F1A-65F098FC8469}" dt="2025-05-17T19:12:08.518" v="4281" actId="1076"/>
          <ac:graphicFrameMkLst>
            <pc:docMk/>
            <pc:sldMk cId="0" sldId="265"/>
            <ac:graphicFrameMk id="99" creationId="{BFCBA280-F0C3-4659-BE1D-BAE1D69F23FA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15.978" v="4363"/>
        <pc:sldMkLst>
          <pc:docMk/>
          <pc:sldMk cId="0" sldId="266"/>
        </pc:sldMkLst>
        <pc:spChg chg="del">
          <ac:chgData name="Erudit Top" userId="3ab1a32282ca347e" providerId="LiveId" clId="{CDDC6780-1E83-4A08-9F1A-65F098FC8469}" dt="2025-05-17T19:20:15.823" v="4362" actId="478"/>
          <ac:spMkLst>
            <pc:docMk/>
            <pc:sldMk cId="0" sldId="266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1:44.319" v="4278" actId="14100"/>
          <ac:spMkLst>
            <pc:docMk/>
            <pc:sldMk cId="0" sldId="266"/>
            <ac:spMk id="98" creationId="{13D3218C-B214-433E-AEFE-C9E4AB3559A7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02" creationId="{5A78BA06-75B0-4722-ADB9-C6C15AE9FA41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03" creationId="{64363C94-E770-473B-95D7-E36DCF8E74B4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04" creationId="{518FCB55-046E-4B82-BA01-AED2D0B8E801}"/>
          </ac:spMkLst>
        </pc:spChg>
        <pc:spChg chg="del">
          <ac:chgData name="Erudit Top" userId="3ab1a32282ca347e" providerId="LiveId" clId="{CDDC6780-1E83-4A08-9F1A-65F098FC8469}" dt="2025-05-17T18:30:50.271" v="1700" actId="478"/>
          <ac:spMkLst>
            <pc:docMk/>
            <pc:sldMk cId="0" sldId="266"/>
            <ac:spMk id="105" creationId="{3A873EA5-4E2C-4092-86B5-CB60E03BACEB}"/>
          </ac:spMkLst>
        </pc:spChg>
        <pc:spChg chg="del">
          <ac:chgData name="Erudit Top" userId="3ab1a32282ca347e" providerId="LiveId" clId="{CDDC6780-1E83-4A08-9F1A-65F098FC8469}" dt="2025-05-17T18:30:51.114" v="1701" actId="478"/>
          <ac:spMkLst>
            <pc:docMk/>
            <pc:sldMk cId="0" sldId="266"/>
            <ac:spMk id="106" creationId="{7615D216-A0ED-4008-83E7-CFCEE616D297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14" creationId="{40645F38-D290-417F-81DF-3569A4BC0C5F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15" creationId="{0FA7D6F5-5973-4542-904F-A1191BA6A2E4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16" creationId="{432BC477-1CCA-485C-8414-F85EB0AE9CC0}"/>
          </ac:spMkLst>
        </pc:spChg>
        <pc:spChg chg="add mod">
          <ac:chgData name="Erudit Top" userId="3ab1a32282ca347e" providerId="LiveId" clId="{CDDC6780-1E83-4A08-9F1A-65F098FC8469}" dt="2025-05-17T19:20:15.978" v="4363"/>
          <ac:spMkLst>
            <pc:docMk/>
            <pc:sldMk cId="0" sldId="266"/>
            <ac:spMk id="125" creationId="{D824D9F8-2547-42BE-8343-FEB3599565A1}"/>
          </ac:spMkLst>
        </pc:spChg>
        <pc:grpChg chg="del">
          <ac:chgData name="Erudit Top" userId="3ab1a32282ca347e" providerId="LiveId" clId="{CDDC6780-1E83-4A08-9F1A-65F098FC8469}" dt="2025-05-17T18:30:45.303" v="1697" actId="478"/>
          <ac:grpSpMkLst>
            <pc:docMk/>
            <pc:sldMk cId="0" sldId="266"/>
            <ac:grpSpMk id="117" creationId="{BCE1DE87-45B6-4C51-B0CA-E54C38388A55}"/>
          </ac:grpSpMkLst>
        </pc:grpChg>
        <pc:grpChg chg="del">
          <ac:chgData name="Erudit Top" userId="3ab1a32282ca347e" providerId="LiveId" clId="{CDDC6780-1E83-4A08-9F1A-65F098FC8469}" dt="2025-05-17T18:30:45.303" v="1697" actId="478"/>
          <ac:grpSpMkLst>
            <pc:docMk/>
            <pc:sldMk cId="0" sldId="266"/>
            <ac:grpSpMk id="120" creationId="{1E54C3CD-9A88-4250-9C8A-3260F6FB414B}"/>
          </ac:grpSpMkLst>
        </pc:grpChg>
        <pc:graphicFrameChg chg="del">
          <ac:chgData name="Erudit Top" userId="3ab1a32282ca347e" providerId="LiveId" clId="{CDDC6780-1E83-4A08-9F1A-65F098FC8469}" dt="2025-05-17T18:30:43.266" v="1696" actId="478"/>
          <ac:graphicFrameMkLst>
            <pc:docMk/>
            <pc:sldMk cId="0" sldId="266"/>
            <ac:graphicFrameMk id="99" creationId="{229EDA1E-705D-40D0-B179-EF3C542D885B}"/>
          </ac:graphicFrameMkLst>
        </pc:graphicFrameChg>
        <pc:graphicFrameChg chg="mod modGraphic">
          <ac:chgData name="Erudit Top" userId="3ab1a32282ca347e" providerId="LiveId" clId="{CDDC6780-1E83-4A08-9F1A-65F098FC8469}" dt="2025-05-17T19:12:00.479" v="4279" actId="1076"/>
          <ac:graphicFrameMkLst>
            <pc:docMk/>
            <pc:sldMk cId="0" sldId="266"/>
            <ac:graphicFrameMk id="129" creationId="{FDAF0630-CCC0-44A7-8696-EA6432C73C21}"/>
          </ac:graphicFrameMkLst>
        </pc:graphicFrame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09" creationId="{0705495E-1AA2-40C6-86C6-758D86C53383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0" creationId="{F2381F26-6C39-4A58-876F-905C921D45D7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1" creationId="{27DAC068-D5A1-4CFD-A3D3-55AA2EBCA2EF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2" creationId="{79024AC3-F378-410C-9D6E-08E5813603AF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3" creationId="{57E665CF-2B26-41E1-AB6D-BCFDF50CA834}"/>
          </ac:inkMkLst>
        </pc:inkChg>
        <pc:cxnChg chg="del">
          <ac:chgData name="Erudit Top" userId="3ab1a32282ca347e" providerId="LiveId" clId="{CDDC6780-1E83-4A08-9F1A-65F098FC8469}" dt="2025-05-17T18:30:46.432" v="1698" actId="478"/>
          <ac:cxnSpMkLst>
            <pc:docMk/>
            <pc:sldMk cId="0" sldId="266"/>
            <ac:cxnSpMk id="100" creationId="{A5D2CB88-9102-4D06-87FB-420DCF85D8C7}"/>
          </ac:cxnSpMkLst>
        </pc:cxnChg>
        <pc:cxnChg chg="del">
          <ac:chgData name="Erudit Top" userId="3ab1a32282ca347e" providerId="LiveId" clId="{CDDC6780-1E83-4A08-9F1A-65F098FC8469}" dt="2025-05-17T18:30:47.287" v="1699" actId="478"/>
          <ac:cxnSpMkLst>
            <pc:docMk/>
            <pc:sldMk cId="0" sldId="266"/>
            <ac:cxnSpMk id="101" creationId="{0F88D4FD-2D4D-4F79-B9D0-E9A577821052}"/>
          </ac:cxnSpMkLst>
        </pc:cxnChg>
        <pc:cxnChg chg="del">
          <ac:chgData name="Erudit Top" userId="3ab1a32282ca347e" providerId="LiveId" clId="{CDDC6780-1E83-4A08-9F1A-65F098FC8469}" dt="2025-05-17T18:30:45.303" v="1697" actId="478"/>
          <ac:cxnSpMkLst>
            <pc:docMk/>
            <pc:sldMk cId="0" sldId="266"/>
            <ac:cxnSpMk id="107" creationId="{19FF3E84-3145-4978-9EEF-772274716BFB}"/>
          </ac:cxnSpMkLst>
        </pc:cxnChg>
        <pc:cxnChg chg="del">
          <ac:chgData name="Erudit Top" userId="3ab1a32282ca347e" providerId="LiveId" clId="{CDDC6780-1E83-4A08-9F1A-65F098FC8469}" dt="2025-05-17T18:30:45.303" v="1697" actId="478"/>
          <ac:cxnSpMkLst>
            <pc:docMk/>
            <pc:sldMk cId="0" sldId="266"/>
            <ac:cxnSpMk id="108" creationId="{483E94E6-9624-4BFB-AEA5-2ACC216E79A0}"/>
          </ac:cxnSpMkLst>
        </pc:cxnChg>
      </pc:sldChg>
      <pc:sldChg chg="addSp delSp modSp mod">
        <pc:chgData name="Erudit Top" userId="3ab1a32282ca347e" providerId="LiveId" clId="{CDDC6780-1E83-4A08-9F1A-65F098FC8469}" dt="2025-05-17T19:20:20.110" v="4365"/>
        <pc:sldMkLst>
          <pc:docMk/>
          <pc:sldMk cId="0" sldId="267"/>
        </pc:sldMkLst>
        <pc:spChg chg="del">
          <ac:chgData name="Erudit Top" userId="3ab1a32282ca347e" providerId="LiveId" clId="{CDDC6780-1E83-4A08-9F1A-65F098FC8469}" dt="2025-05-17T19:20:19.942" v="4364" actId="478"/>
          <ac:spMkLst>
            <pc:docMk/>
            <pc:sldMk cId="0" sldId="267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1:05.389" v="4272" actId="14100"/>
          <ac:spMkLst>
            <pc:docMk/>
            <pc:sldMk cId="0" sldId="267"/>
            <ac:spMk id="98" creationId="{ABD36A5C-FA3D-4719-B395-E38E7581A3A1}"/>
          </ac:spMkLst>
        </pc:spChg>
        <pc:spChg chg="add mod">
          <ac:chgData name="Erudit Top" userId="3ab1a32282ca347e" providerId="LiveId" clId="{CDDC6780-1E83-4A08-9F1A-65F098FC8469}" dt="2025-05-17T19:20:20.110" v="4365"/>
          <ac:spMkLst>
            <pc:docMk/>
            <pc:sldMk cId="0" sldId="267"/>
            <ac:spMk id="120" creationId="{67455740-8C6F-4D50-B0CF-69979F552458}"/>
          </ac:spMkLst>
        </pc:spChg>
        <pc:grpChg chg="del">
          <ac:chgData name="Erudit Top" userId="3ab1a32282ca347e" providerId="LiveId" clId="{CDDC6780-1E83-4A08-9F1A-65F098FC8469}" dt="2025-05-17T18:33:06.294" v="1896" actId="478"/>
          <ac:grpSpMkLst>
            <pc:docMk/>
            <pc:sldMk cId="0" sldId="267"/>
            <ac:grpSpMk id="99" creationId="{2A8CDD4E-F7C8-4B0D-B6DE-91E763E550C5}"/>
          </ac:grpSpMkLst>
        </pc:grpChg>
        <pc:graphicFrameChg chg="mod">
          <ac:chgData name="Erudit Top" userId="3ab1a32282ca347e" providerId="LiveId" clId="{CDDC6780-1E83-4A08-9F1A-65F098FC8469}" dt="2025-05-17T19:11:29.904" v="4274"/>
          <ac:graphicFrameMkLst>
            <pc:docMk/>
            <pc:sldMk cId="0" sldId="267"/>
            <ac:graphicFrameMk id="119" creationId="{E529BBD3-3092-4D69-9F27-D53505967ADD}"/>
          </ac:graphicFrameMkLst>
        </pc:graphicFrameChg>
        <pc:cxnChg chg="mod">
          <ac:chgData name="Erudit Top" userId="3ab1a32282ca347e" providerId="LiveId" clId="{CDDC6780-1E83-4A08-9F1A-65F098FC8469}" dt="2025-05-17T18:33:06.294" v="1896" actId="478"/>
          <ac:cxnSpMkLst>
            <pc:docMk/>
            <pc:sldMk cId="0" sldId="267"/>
            <ac:cxnSpMk id="110" creationId="{7005CE94-ABBA-44D0-BDA8-51298199D421}"/>
          </ac:cxnSpMkLst>
        </pc:cxnChg>
      </pc:sldChg>
      <pc:sldChg chg="addSp delSp modSp mod">
        <pc:chgData name="Erudit Top" userId="3ab1a32282ca347e" providerId="LiveId" clId="{CDDC6780-1E83-4A08-9F1A-65F098FC8469}" dt="2025-05-17T19:20:23.868" v="4367"/>
        <pc:sldMkLst>
          <pc:docMk/>
          <pc:sldMk cId="0" sldId="268"/>
        </pc:sldMkLst>
        <pc:spChg chg="del">
          <ac:chgData name="Erudit Top" userId="3ab1a32282ca347e" providerId="LiveId" clId="{CDDC6780-1E83-4A08-9F1A-65F098FC8469}" dt="2025-05-17T19:20:23.646" v="4366" actId="478"/>
          <ac:spMkLst>
            <pc:docMk/>
            <pc:sldMk cId="0" sldId="268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0:39.339" v="4268" actId="14100"/>
          <ac:spMkLst>
            <pc:docMk/>
            <pc:sldMk cId="0" sldId="268"/>
            <ac:spMk id="98" creationId="{590BE6C6-9388-4854-811B-91375F7C705A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02" creationId="{44465177-D0FD-4AC7-A65F-AB0304C2275A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03" creationId="{4A3B213B-D1FF-4258-85AB-6DBECCC035BA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04" creationId="{BAD4344F-2743-463E-A82A-1F690A1D7658}"/>
          </ac:spMkLst>
        </pc:spChg>
        <pc:spChg chg="del">
          <ac:chgData name="Erudit Top" userId="3ab1a32282ca347e" providerId="LiveId" clId="{CDDC6780-1E83-4A08-9F1A-65F098FC8469}" dt="2025-05-17T18:33:48.937" v="1943" actId="478"/>
          <ac:spMkLst>
            <pc:docMk/>
            <pc:sldMk cId="0" sldId="268"/>
            <ac:spMk id="105" creationId="{88116704-01EA-46A9-AD00-2A32FF3194BD}"/>
          </ac:spMkLst>
        </pc:spChg>
        <pc:spChg chg="del mod">
          <ac:chgData name="Erudit Top" userId="3ab1a32282ca347e" providerId="LiveId" clId="{CDDC6780-1E83-4A08-9F1A-65F098FC8469}" dt="2025-05-17T18:33:52.090" v="1947" actId="478"/>
          <ac:spMkLst>
            <pc:docMk/>
            <pc:sldMk cId="0" sldId="268"/>
            <ac:spMk id="106" creationId="{A03AB71F-8987-45CD-A960-AC62A140B4E4}"/>
          </ac:spMkLst>
        </pc:spChg>
        <pc:spChg chg="add mod">
          <ac:chgData name="Erudit Top" userId="3ab1a32282ca347e" providerId="LiveId" clId="{CDDC6780-1E83-4A08-9F1A-65F098FC8469}" dt="2025-05-17T19:20:23.868" v="4367"/>
          <ac:spMkLst>
            <pc:docMk/>
            <pc:sldMk cId="0" sldId="268"/>
            <ac:spMk id="121" creationId="{A99B597E-3F6E-447A-B440-DA74C32D759E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24" creationId="{825D0E1D-2606-4A85-81E2-6F750D2679AD}"/>
          </ac:spMkLst>
        </pc:spChg>
        <pc:grpChg chg="del">
          <ac:chgData name="Erudit Top" userId="3ab1a32282ca347e" providerId="LiveId" clId="{CDDC6780-1E83-4A08-9F1A-65F098FC8469}" dt="2025-05-17T18:33:49.762" v="1944" actId="478"/>
          <ac:grpSpMkLst>
            <pc:docMk/>
            <pc:sldMk cId="0" sldId="268"/>
            <ac:grpSpMk id="114" creationId="{67129DA0-D365-4608-A0A2-40DD0EE38366}"/>
          </ac:grpSpMkLst>
        </pc:grpChg>
        <pc:graphicFrameChg chg="del">
          <ac:chgData name="Erudit Top" userId="3ab1a32282ca347e" providerId="LiveId" clId="{CDDC6780-1E83-4A08-9F1A-65F098FC8469}" dt="2025-05-17T18:33:45.354" v="1940" actId="478"/>
          <ac:graphicFrameMkLst>
            <pc:docMk/>
            <pc:sldMk cId="0" sldId="268"/>
            <ac:graphicFrameMk id="99" creationId="{AE9D75A6-DDE8-4165-BAF0-E313F2042A21}"/>
          </ac:graphicFrameMkLst>
        </pc:graphicFrameChg>
        <pc:graphicFrameChg chg="mod">
          <ac:chgData name="Erudit Top" userId="3ab1a32282ca347e" providerId="LiveId" clId="{CDDC6780-1E83-4A08-9F1A-65F098FC8469}" dt="2025-05-17T19:10:42.239" v="4269" actId="1076"/>
          <ac:graphicFrameMkLst>
            <pc:docMk/>
            <pc:sldMk cId="0" sldId="268"/>
            <ac:graphicFrameMk id="125" creationId="{F25C1F73-1567-42E2-BD67-B1761D9205B3}"/>
          </ac:graphicFrameMkLst>
        </pc:graphicFrameChg>
        <pc:inkChg chg="del">
          <ac:chgData name="Erudit Top" userId="3ab1a32282ca347e" providerId="LiveId" clId="{CDDC6780-1E83-4A08-9F1A-65F098FC8469}" dt="2025-05-17T18:33:47.661" v="1942" actId="478"/>
          <ac:inkMkLst>
            <pc:docMk/>
            <pc:sldMk cId="0" sldId="268"/>
            <ac:inkMk id="113" creationId="{D90DD354-8E7B-4DAC-8D41-52C54CD859DF}"/>
          </ac:inkMkLst>
        </pc:inkChg>
        <pc:cxnChg chg="del">
          <ac:chgData name="Erudit Top" userId="3ab1a32282ca347e" providerId="LiveId" clId="{CDDC6780-1E83-4A08-9F1A-65F098FC8469}" dt="2025-05-17T18:33:46.250" v="1941" actId="478"/>
          <ac:cxnSpMkLst>
            <pc:docMk/>
            <pc:sldMk cId="0" sldId="268"/>
            <ac:cxnSpMk id="100" creationId="{596EF9B7-CE6D-4A34-A23B-9E9ACFBE1946}"/>
          </ac:cxnSpMkLst>
        </pc:cxnChg>
        <pc:cxnChg chg="del">
          <ac:chgData name="Erudit Top" userId="3ab1a32282ca347e" providerId="LiveId" clId="{CDDC6780-1E83-4A08-9F1A-65F098FC8469}" dt="2025-05-17T18:33:50.502" v="1945" actId="478"/>
          <ac:cxnSpMkLst>
            <pc:docMk/>
            <pc:sldMk cId="0" sldId="268"/>
            <ac:cxnSpMk id="101" creationId="{FB96F687-76DD-4F97-9E49-1264A8386D1A}"/>
          </ac:cxnSpMkLst>
        </pc:cxnChg>
        <pc:cxnChg chg="del">
          <ac:chgData name="Erudit Top" userId="3ab1a32282ca347e" providerId="LiveId" clId="{CDDC6780-1E83-4A08-9F1A-65F098FC8469}" dt="2025-05-17T18:33:47.661" v="1942" actId="478"/>
          <ac:cxnSpMkLst>
            <pc:docMk/>
            <pc:sldMk cId="0" sldId="268"/>
            <ac:cxnSpMk id="107" creationId="{5858BDD6-86C9-41DB-94EF-6FA4098B7928}"/>
          </ac:cxnSpMkLst>
        </pc:cxnChg>
        <pc:cxnChg chg="del">
          <ac:chgData name="Erudit Top" userId="3ab1a32282ca347e" providerId="LiveId" clId="{CDDC6780-1E83-4A08-9F1A-65F098FC8469}" dt="2025-05-17T18:33:47.661" v="1942" actId="478"/>
          <ac:cxnSpMkLst>
            <pc:docMk/>
            <pc:sldMk cId="0" sldId="268"/>
            <ac:cxnSpMk id="108" creationId="{CD1306B4-6F44-4885-B96B-4BC9D4EE134F}"/>
          </ac:cxnSpMkLst>
        </pc:cxnChg>
      </pc:sldChg>
      <pc:sldChg chg="addSp delSp modSp mod">
        <pc:chgData name="Erudit Top" userId="3ab1a32282ca347e" providerId="LiveId" clId="{CDDC6780-1E83-4A08-9F1A-65F098FC8469}" dt="2025-05-17T19:20:27.968" v="4369"/>
        <pc:sldMkLst>
          <pc:docMk/>
          <pc:sldMk cId="0" sldId="269"/>
        </pc:sldMkLst>
        <pc:spChg chg="del">
          <ac:chgData name="Erudit Top" userId="3ab1a32282ca347e" providerId="LiveId" clId="{CDDC6780-1E83-4A08-9F1A-65F098FC8469}" dt="2025-05-17T19:20:27.728" v="4368" actId="478"/>
          <ac:spMkLst>
            <pc:docMk/>
            <pc:sldMk cId="0" sldId="269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0:11.899" v="4263" actId="14100"/>
          <ac:spMkLst>
            <pc:docMk/>
            <pc:sldMk cId="0" sldId="269"/>
            <ac:spMk id="98" creationId="{93B93F5D-D3E0-4875-B248-41C84B981216}"/>
          </ac:spMkLst>
        </pc:spChg>
        <pc:spChg chg="add mod">
          <ac:chgData name="Erudit Top" userId="3ab1a32282ca347e" providerId="LiveId" clId="{CDDC6780-1E83-4A08-9F1A-65F098FC8469}" dt="2025-05-17T19:20:27.968" v="4369"/>
          <ac:spMkLst>
            <pc:docMk/>
            <pc:sldMk cId="0" sldId="269"/>
            <ac:spMk id="100" creationId="{776D4AE7-372A-4CEE-AB58-B248E3B1FF76}"/>
          </ac:spMkLst>
        </pc:spChg>
        <pc:graphicFrameChg chg="mod">
          <ac:chgData name="Erudit Top" userId="3ab1a32282ca347e" providerId="LiveId" clId="{CDDC6780-1E83-4A08-9F1A-65F098FC8469}" dt="2025-05-17T19:10:16.949" v="4264" actId="1076"/>
          <ac:graphicFrameMkLst>
            <pc:docMk/>
            <pc:sldMk cId="0" sldId="269"/>
            <ac:graphicFrameMk id="99" creationId="{90849B91-E6F0-40D3-B6DB-B975A563E8DF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32" v="4371"/>
        <pc:sldMkLst>
          <pc:docMk/>
          <pc:sldMk cId="0" sldId="270"/>
        </pc:sldMkLst>
        <pc:spChg chg="del">
          <ac:chgData name="Erudit Top" userId="3ab1a32282ca347e" providerId="LiveId" clId="{CDDC6780-1E83-4A08-9F1A-65F098FC8469}" dt="2025-05-17T19:20:31.843" v="4370" actId="478"/>
          <ac:spMkLst>
            <pc:docMk/>
            <pc:sldMk cId="0" sldId="270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9:33.149" v="4259" actId="255"/>
          <ac:spMkLst>
            <pc:docMk/>
            <pc:sldMk cId="0" sldId="270"/>
            <ac:spMk id="98" creationId="{9FDA0123-22DF-48F0-B9AD-B855B167F19C}"/>
          </ac:spMkLst>
        </pc:spChg>
        <pc:spChg chg="add mod">
          <ac:chgData name="Erudit Top" userId="3ab1a32282ca347e" providerId="LiveId" clId="{CDDC6780-1E83-4A08-9F1A-65F098FC8469}" dt="2025-05-17T19:20:32" v="4371"/>
          <ac:spMkLst>
            <pc:docMk/>
            <pc:sldMk cId="0" sldId="270"/>
            <ac:spMk id="100" creationId="{B92651B5-2DD7-465C-A913-8B80D002BD56}"/>
          </ac:spMkLst>
        </pc:spChg>
        <pc:graphicFrameChg chg="mod">
          <ac:chgData name="Erudit Top" userId="3ab1a32282ca347e" providerId="LiveId" clId="{CDDC6780-1E83-4A08-9F1A-65F098FC8469}" dt="2025-05-17T18:38:10.861" v="2212" actId="20577"/>
          <ac:graphicFrameMkLst>
            <pc:docMk/>
            <pc:sldMk cId="0" sldId="270"/>
            <ac:graphicFrameMk id="99" creationId="{57D4FFF7-150F-40FB-AE0F-979E3EF87485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36.021" v="4373"/>
        <pc:sldMkLst>
          <pc:docMk/>
          <pc:sldMk cId="0" sldId="271"/>
        </pc:sldMkLst>
        <pc:spChg chg="del">
          <ac:chgData name="Erudit Top" userId="3ab1a32282ca347e" providerId="LiveId" clId="{CDDC6780-1E83-4A08-9F1A-65F098FC8469}" dt="2025-05-17T19:20:35.868" v="4372" actId="478"/>
          <ac:spMkLst>
            <pc:docMk/>
            <pc:sldMk cId="0" sldId="271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9:12.631" v="4257" actId="2711"/>
          <ac:spMkLst>
            <pc:docMk/>
            <pc:sldMk cId="0" sldId="271"/>
            <ac:spMk id="98" creationId="{050C7CD4-C163-4F8B-B129-03D3DCE65649}"/>
          </ac:spMkLst>
        </pc:spChg>
        <pc:spChg chg="add mod">
          <ac:chgData name="Erudit Top" userId="3ab1a32282ca347e" providerId="LiveId" clId="{CDDC6780-1E83-4A08-9F1A-65F098FC8469}" dt="2025-05-17T19:20:36.021" v="4373"/>
          <ac:spMkLst>
            <pc:docMk/>
            <pc:sldMk cId="0" sldId="271"/>
            <ac:spMk id="100" creationId="{ADAC79A5-5E07-44AF-BC70-578F12A1D390}"/>
          </ac:spMkLst>
        </pc:spChg>
        <pc:graphicFrameChg chg="mod">
          <ac:chgData name="Erudit Top" userId="3ab1a32282ca347e" providerId="LiveId" clId="{CDDC6780-1E83-4A08-9F1A-65F098FC8469}" dt="2025-05-17T19:09:27.292" v="4258" actId="2711"/>
          <ac:graphicFrameMkLst>
            <pc:docMk/>
            <pc:sldMk cId="0" sldId="271"/>
            <ac:graphicFrameMk id="99" creationId="{8D606E70-95BE-4B98-916F-7E02F4BA8E9B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33:27.213" v="4544" actId="255"/>
        <pc:sldMkLst>
          <pc:docMk/>
          <pc:sldMk cId="0" sldId="272"/>
        </pc:sldMkLst>
        <pc:spChg chg="del">
          <ac:chgData name="Erudit Top" userId="3ab1a32282ca347e" providerId="LiveId" clId="{CDDC6780-1E83-4A08-9F1A-65F098FC8469}" dt="2025-05-17T19:20:41.284" v="4376" actId="478"/>
          <ac:spMkLst>
            <pc:docMk/>
            <pc:sldMk cId="0" sldId="272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32:59.767" v="4534" actId="255"/>
          <ac:spMkLst>
            <pc:docMk/>
            <pc:sldMk cId="0" sldId="272"/>
            <ac:spMk id="98" creationId="{059EC6E2-12B5-449D-96EC-74F2F4DDCA7A}"/>
          </ac:spMkLst>
        </pc:spChg>
        <pc:spChg chg="add del mod">
          <ac:chgData name="Erudit Top" userId="3ab1a32282ca347e" providerId="LiveId" clId="{CDDC6780-1E83-4A08-9F1A-65F098FC8469}" dt="2025-05-17T19:20:40.519" v="4375"/>
          <ac:spMkLst>
            <pc:docMk/>
            <pc:sldMk cId="0" sldId="272"/>
            <ac:spMk id="102" creationId="{70894FE9-3BD3-410C-9354-7A466BD43D2A}"/>
          </ac:spMkLst>
        </pc:spChg>
        <pc:spChg chg="add mod">
          <ac:chgData name="Erudit Top" userId="3ab1a32282ca347e" providerId="LiveId" clId="{CDDC6780-1E83-4A08-9F1A-65F098FC8469}" dt="2025-05-17T19:20:41.722" v="4377"/>
          <ac:spMkLst>
            <pc:docMk/>
            <pc:sldMk cId="0" sldId="272"/>
            <ac:spMk id="103" creationId="{3CA694AE-699B-47B6-81A5-7BE518896C98}"/>
          </ac:spMkLst>
        </pc:spChg>
        <pc:spChg chg="add del mod">
          <ac:chgData name="Erudit Top" userId="3ab1a32282ca347e" providerId="LiveId" clId="{CDDC6780-1E83-4A08-9F1A-65F098FC8469}" dt="2025-05-17T19:27:02.693" v="4449" actId="11529"/>
          <ac:spMkLst>
            <pc:docMk/>
            <pc:sldMk cId="0" sldId="272"/>
            <ac:spMk id="116" creationId="{C5189310-9BBB-4304-9C3B-59E12E41173C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28" creationId="{FC0A3358-2FC1-4B5C-9AE4-846FD128B018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29" creationId="{8EE01F49-7B45-4CFE-812D-E2929C0F90ED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0" creationId="{7A70DDE3-EBA3-4753-856E-A428F4DA7017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1" creationId="{9F21F038-01A0-43D9-8CC4-3CC17BFF68BD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2" creationId="{0F9F67C6-AE33-4F20-B3B1-401CF68F6752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3" creationId="{F662E88D-E1C0-4816-B420-3D38C80B6D3B}"/>
          </ac:spMkLst>
        </pc:spChg>
        <pc:grpChg chg="add mod">
          <ac:chgData name="Erudit Top" userId="3ab1a32282ca347e" providerId="LiveId" clId="{CDDC6780-1E83-4A08-9F1A-65F098FC8469}" dt="2025-05-17T19:33:07.754" v="4536" actId="1076"/>
          <ac:grpSpMkLst>
            <pc:docMk/>
            <pc:sldMk cId="0" sldId="272"/>
            <ac:grpSpMk id="134" creationId="{81EC0F26-D169-4EF8-9043-A7D591A05368}"/>
          </ac:grpSpMkLst>
        </pc:grpChg>
        <pc:graphicFrameChg chg="del mod modGraphic">
          <ac:chgData name="Erudit Top" userId="3ab1a32282ca347e" providerId="LiveId" clId="{CDDC6780-1E83-4A08-9F1A-65F098FC8469}" dt="2025-05-17T19:32:01.307" v="4518" actId="478"/>
          <ac:graphicFrameMkLst>
            <pc:docMk/>
            <pc:sldMk cId="0" sldId="272"/>
            <ac:graphicFrameMk id="99" creationId="{99DA554C-0731-472E-87D5-82B2CF7D0EBC}"/>
          </ac:graphicFrameMkLst>
        </pc:graphicFrameChg>
        <pc:graphicFrameChg chg="add mod modGraphic">
          <ac:chgData name="Erudit Top" userId="3ab1a32282ca347e" providerId="LiveId" clId="{CDDC6780-1E83-4A08-9F1A-65F098FC8469}" dt="2025-05-17T19:33:27.213" v="4544" actId="255"/>
          <ac:graphicFrameMkLst>
            <pc:docMk/>
            <pc:sldMk cId="0" sldId="272"/>
            <ac:graphicFrameMk id="135" creationId="{F24FE12E-B355-4986-B220-423C3CADEBEB}"/>
          </ac:graphicFrameMkLst>
        </pc:graphicFrameChg>
        <pc:picChg chg="add del mod">
          <ac:chgData name="Erudit Top" userId="3ab1a32282ca347e" providerId="LiveId" clId="{CDDC6780-1E83-4A08-9F1A-65F098FC8469}" dt="2025-05-17T19:30:53.725" v="4503" actId="478"/>
          <ac:picMkLst>
            <pc:docMk/>
            <pc:sldMk cId="0" sldId="272"/>
            <ac:picMk id="101" creationId="{E2BF4CFA-A185-40B6-8893-B0124F8214DE}"/>
          </ac:picMkLst>
        </pc:picChg>
        <pc:cxnChg chg="add del">
          <ac:chgData name="Erudit Top" userId="3ab1a32282ca347e" providerId="LiveId" clId="{CDDC6780-1E83-4A08-9F1A-65F098FC8469}" dt="2025-05-17T19:24:29.460" v="4418" actId="11529"/>
          <ac:cxnSpMkLst>
            <pc:docMk/>
            <pc:sldMk cId="0" sldId="272"/>
            <ac:cxnSpMk id="105" creationId="{7C7A33B8-7471-4062-88DF-0E6E9F2F6452}"/>
          </ac:cxnSpMkLst>
        </pc:cxnChg>
        <pc:cxnChg chg="add del mod">
          <ac:chgData name="Erudit Top" userId="3ab1a32282ca347e" providerId="LiveId" clId="{CDDC6780-1E83-4A08-9F1A-65F098FC8469}" dt="2025-05-17T19:26:46.784" v="4445" actId="478"/>
          <ac:cxnSpMkLst>
            <pc:docMk/>
            <pc:sldMk cId="0" sldId="272"/>
            <ac:cxnSpMk id="107" creationId="{8750BFA9-C491-482D-AB3E-DB7F5C7B2D0A}"/>
          </ac:cxnSpMkLst>
        </pc:cxnChg>
        <pc:cxnChg chg="add del mod">
          <ac:chgData name="Erudit Top" userId="3ab1a32282ca347e" providerId="LiveId" clId="{CDDC6780-1E83-4A08-9F1A-65F098FC8469}" dt="2025-05-17T19:28:38.310" v="4472" actId="478"/>
          <ac:cxnSpMkLst>
            <pc:docMk/>
            <pc:sldMk cId="0" sldId="272"/>
            <ac:cxnSpMk id="108" creationId="{CAA3573B-71C6-4813-BD7A-3BFE800E67C1}"/>
          </ac:cxnSpMkLst>
        </pc:cxnChg>
        <pc:cxnChg chg="add del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09" creationId="{02CA732E-9ED6-4E8B-AE30-6B27529E9DDA}"/>
          </ac:cxnSpMkLst>
        </pc:cxnChg>
        <pc:cxnChg chg="add del mod">
          <ac:chgData name="Erudit Top" userId="3ab1a32282ca347e" providerId="LiveId" clId="{CDDC6780-1E83-4A08-9F1A-65F098FC8469}" dt="2025-05-17T19:26:42.288" v="4444" actId="478"/>
          <ac:cxnSpMkLst>
            <pc:docMk/>
            <pc:sldMk cId="0" sldId="272"/>
            <ac:cxnSpMk id="111" creationId="{F63F3DF9-60E6-4D57-A0A8-62ECBE10B250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13" creationId="{D2D12DAB-A6D6-4592-9B99-DD2BBB7F813B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15" creationId="{36AF2D6B-A1F2-4F55-B383-201AF81C9639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18" creationId="{836C6701-1F62-4287-93A0-3E22D371E1CC}"/>
          </ac:cxnSpMkLst>
        </pc:cxnChg>
        <pc:cxnChg chg="add del mod">
          <ac:chgData name="Erudit Top" userId="3ab1a32282ca347e" providerId="LiveId" clId="{CDDC6780-1E83-4A08-9F1A-65F098FC8469}" dt="2025-05-17T19:27:44.047" v="4457" actId="478"/>
          <ac:cxnSpMkLst>
            <pc:docMk/>
            <pc:sldMk cId="0" sldId="272"/>
            <ac:cxnSpMk id="119" creationId="{6280A1C3-225A-4E11-80F8-A077743DFA05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22" creationId="{26B6101E-14E1-41AC-813A-F5236BD824AB}"/>
          </ac:cxnSpMkLst>
        </pc:cxnChg>
      </pc:sldChg>
      <pc:sldChg chg="addSp delSp modSp mod">
        <pc:chgData name="Erudit Top" userId="3ab1a32282ca347e" providerId="LiveId" clId="{CDDC6780-1E83-4A08-9F1A-65F098FC8469}" dt="2025-05-29T14:53:36.819" v="4616"/>
        <pc:sldMkLst>
          <pc:docMk/>
          <pc:sldMk cId="0" sldId="273"/>
        </pc:sldMkLst>
        <pc:spChg chg="del">
          <ac:chgData name="Erudit Top" userId="3ab1a32282ca347e" providerId="LiveId" clId="{CDDC6780-1E83-4A08-9F1A-65F098FC8469}" dt="2025-05-17T19:20:45.105" v="4378" actId="478"/>
          <ac:spMkLst>
            <pc:docMk/>
            <pc:sldMk cId="0" sldId="273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5:17.165" v="4198" actId="207"/>
          <ac:spMkLst>
            <pc:docMk/>
            <pc:sldMk cId="0" sldId="273"/>
            <ac:spMk id="98" creationId="{A2CB587C-6744-446C-998F-E8F637774FF3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4" creationId="{17F5DC4E-19C5-45A1-9684-817D7C38B0AC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7" creationId="{CD6B2F35-488C-46BB-901B-C1727D249079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8" creationId="{02C92F12-6985-4AFF-B0AB-D48B4D4DBD69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9" creationId="{2EB11C25-48B2-4AA5-A0B1-4F6D15E2D0F4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0" creationId="{87468D25-6D0B-4609-BF07-504EAF963EBB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1" creationId="{2CE80482-CE7D-4239-81F8-8BF680073B94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2" creationId="{9A541376-2710-4CC6-854F-C100F0FB1F7E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3" creationId="{A1CFE30D-F079-4B01-8B26-02B9E16C76FD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4" creationId="{A06A4DCA-0B76-4612-860B-7E006405ECC8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5" creationId="{DDEAF907-83CE-466C-B237-85ADD9F61DF7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6" creationId="{C3344F63-E460-4BD8-A472-715937281030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7" creationId="{7BB5286C-F89B-4B5C-8CC1-A22C7FE50832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8" creationId="{4B6E89E7-37C2-48C1-B26C-66023788F19F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2" creationId="{7DB76B62-04BF-4D91-AF60-659B807F4850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3" creationId="{2516AC3F-FD55-4D91-93A3-A1617BE2CA01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4" creationId="{FF4ED1BD-E34F-4BAC-92A0-DB05E9BBEE42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5" creationId="{86607807-9D5A-42F2-9479-D4BD432BF3A4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6" creationId="{24FA652E-87C7-467F-9E2A-9CBF53C4195E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7" creationId="{A2029DFC-5D37-4E17-879F-CF3ADD449EFE}"/>
          </ac:spMkLst>
        </pc:spChg>
        <pc:spChg chg="add mod">
          <ac:chgData name="Erudit Top" userId="3ab1a32282ca347e" providerId="LiveId" clId="{CDDC6780-1E83-4A08-9F1A-65F098FC8469}" dt="2025-05-17T19:20:45.268" v="4379"/>
          <ac:spMkLst>
            <pc:docMk/>
            <pc:sldMk cId="0" sldId="273"/>
            <ac:spMk id="128" creationId="{8D3F8864-FB84-4788-AF19-F97BB4C12D5D}"/>
          </ac:spMkLst>
        </pc:spChg>
        <pc:grpChg chg="add del mod">
          <ac:chgData name="Erudit Top" userId="3ab1a32282ca347e" providerId="LiveId" clId="{CDDC6780-1E83-4A08-9F1A-65F098FC8469}" dt="2025-05-17T18:50:15.057" v="3312" actId="478"/>
          <ac:grpSpMkLst>
            <pc:docMk/>
            <pc:sldMk cId="0" sldId="273"/>
            <ac:grpSpMk id="102" creationId="{291C3588-9EB3-4CB9-9B82-F51E280DD9C9}"/>
          </ac:grpSpMkLst>
        </pc:grpChg>
        <pc:grpChg chg="mod">
          <ac:chgData name="Erudit Top" userId="3ab1a32282ca347e" providerId="LiveId" clId="{CDDC6780-1E83-4A08-9F1A-65F098FC8469}" dt="2025-05-17T18:49:44.680" v="3311" actId="1076"/>
          <ac:grpSpMkLst>
            <pc:docMk/>
            <pc:sldMk cId="0" sldId="273"/>
            <ac:grpSpMk id="103" creationId="{FF7C84AE-E960-4B0F-9A8A-8B5A9F5568BA}"/>
          </ac:grpSpMkLst>
        </pc:grpChg>
        <pc:grpChg chg="add mod">
          <ac:chgData name="Erudit Top" userId="3ab1a32282ca347e" providerId="LiveId" clId="{CDDC6780-1E83-4A08-9F1A-65F098FC8469}" dt="2025-05-17T19:23:33.730" v="4415" actId="1076"/>
          <ac:grpSpMkLst>
            <pc:docMk/>
            <pc:sldMk cId="0" sldId="273"/>
            <ac:grpSpMk id="119" creationId="{A8C842E7-2DE7-4B38-BB2E-295DFEE2C88F}"/>
          </ac:grpSpMkLst>
        </pc:grpChg>
        <pc:graphicFrameChg chg="mod modGraphic">
          <ac:chgData name="Erudit Top" userId="3ab1a32282ca347e" providerId="LiveId" clId="{CDDC6780-1E83-4A08-9F1A-65F098FC8469}" dt="2025-05-29T14:53:36.819" v="4616"/>
          <ac:graphicFrameMkLst>
            <pc:docMk/>
            <pc:sldMk cId="0" sldId="273"/>
            <ac:graphicFrameMk id="99" creationId="{CEBDB848-1590-4BE7-AD54-63F1110F8CDC}"/>
          </ac:graphicFrameMkLst>
        </pc:graphicFrameChg>
        <pc:graphicFrameChg chg="add del mod">
          <ac:chgData name="Erudit Top" userId="3ab1a32282ca347e" providerId="LiveId" clId="{CDDC6780-1E83-4A08-9F1A-65F098FC8469}" dt="2025-05-17T19:34:48.397" v="4557" actId="478"/>
          <ac:graphicFrameMkLst>
            <pc:docMk/>
            <pc:sldMk cId="0" sldId="273"/>
            <ac:graphicFrameMk id="129" creationId="{A80E3140-13B6-4FCD-8350-5A39004B0A5B}"/>
          </ac:graphicFrameMkLst>
        </pc:graphicFrameChg>
        <pc:picChg chg="add del mod">
          <ac:chgData name="Erudit Top" userId="3ab1a32282ca347e" providerId="LiveId" clId="{CDDC6780-1E83-4A08-9F1A-65F098FC8469}" dt="2025-05-17T19:05:51.879" v="4200" actId="478"/>
          <ac:picMkLst>
            <pc:docMk/>
            <pc:sldMk cId="0" sldId="273"/>
            <ac:picMk id="101" creationId="{B1C444F0-A322-4ECD-8A2D-C5A5CAC1FF0F}"/>
          </ac:picMkLst>
        </pc:picChg>
        <pc:cxnChg chg="mod">
          <ac:chgData name="Erudit Top" userId="3ab1a32282ca347e" providerId="LiveId" clId="{CDDC6780-1E83-4A08-9F1A-65F098FC8469}" dt="2025-05-17T18:49:44.680" v="3311" actId="1076"/>
          <ac:cxnSpMkLst>
            <pc:docMk/>
            <pc:sldMk cId="0" sldId="273"/>
            <ac:cxnSpMk id="105" creationId="{4B2E6309-42F7-4427-9D18-79E76D881891}"/>
          </ac:cxnSpMkLst>
        </pc:cxnChg>
        <pc:cxnChg chg="mod">
          <ac:chgData name="Erudit Top" userId="3ab1a32282ca347e" providerId="LiveId" clId="{CDDC6780-1E83-4A08-9F1A-65F098FC8469}" dt="2025-05-17T18:49:44.680" v="3311" actId="1076"/>
          <ac:cxnSpMkLst>
            <pc:docMk/>
            <pc:sldMk cId="0" sldId="273"/>
            <ac:cxnSpMk id="106" creationId="{40697157-93CB-452C-AADD-210966796E43}"/>
          </ac:cxnSpMkLst>
        </pc:cxnChg>
        <pc:cxnChg chg="mod">
          <ac:chgData name="Erudit Top" userId="3ab1a32282ca347e" providerId="LiveId" clId="{CDDC6780-1E83-4A08-9F1A-65F098FC8469}" dt="2025-05-17T19:23:33.730" v="4415" actId="1076"/>
          <ac:cxnSpMkLst>
            <pc:docMk/>
            <pc:sldMk cId="0" sldId="273"/>
            <ac:cxnSpMk id="120" creationId="{6589B3E3-2655-4F2E-BE4A-805F9B3EFC6D}"/>
          </ac:cxnSpMkLst>
        </pc:cxnChg>
        <pc:cxnChg chg="mod">
          <ac:chgData name="Erudit Top" userId="3ab1a32282ca347e" providerId="LiveId" clId="{CDDC6780-1E83-4A08-9F1A-65F098FC8469}" dt="2025-05-17T19:23:33.730" v="4415" actId="1076"/>
          <ac:cxnSpMkLst>
            <pc:docMk/>
            <pc:sldMk cId="0" sldId="273"/>
            <ac:cxnSpMk id="121" creationId="{0A258F48-F592-41A9-B803-6E7051A46E92}"/>
          </ac:cxnSpMkLst>
        </pc:cxnChg>
      </pc:sldChg>
      <pc:sldChg chg="addSp delSp modSp mod">
        <pc:chgData name="Erudit Top" userId="3ab1a32282ca347e" providerId="LiveId" clId="{CDDC6780-1E83-4A08-9F1A-65F098FC8469}" dt="2025-05-17T19:36:14.627" v="4590" actId="113"/>
        <pc:sldMkLst>
          <pc:docMk/>
          <pc:sldMk cId="0" sldId="274"/>
        </pc:sldMkLst>
        <pc:spChg chg="del">
          <ac:chgData name="Erudit Top" userId="3ab1a32282ca347e" providerId="LiveId" clId="{CDDC6780-1E83-4A08-9F1A-65F098FC8469}" dt="2025-05-17T19:20:48.983" v="4380" actId="478"/>
          <ac:spMkLst>
            <pc:docMk/>
            <pc:sldMk cId="0" sldId="274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8:47:41.308" v="3294" actId="20577"/>
          <ac:spMkLst>
            <pc:docMk/>
            <pc:sldMk cId="0" sldId="274"/>
            <ac:spMk id="99" creationId="{36AE6C9C-0F7A-483F-AB65-CEFF6BFD72CD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19" creationId="{989B4AAB-8094-439D-8F5D-2A8E88C2C89E}"/>
          </ac:spMkLst>
        </pc:spChg>
        <pc:spChg chg="del">
          <ac:chgData name="Erudit Top" userId="3ab1a32282ca347e" providerId="LiveId" clId="{CDDC6780-1E83-4A08-9F1A-65F098FC8469}" dt="2025-05-17T18:51:43.954" v="3316" actId="478"/>
          <ac:spMkLst>
            <pc:docMk/>
            <pc:sldMk cId="0" sldId="274"/>
            <ac:spMk id="136" creationId="{76B6E396-0D5A-4B29-8DB5-F0B7AC431687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37" creationId="{280276D9-DAD0-4B13-860A-985D644D36DA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38" creationId="{F3582F5F-E614-478A-A378-4E76B1EAF3D0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39" creationId="{A628A625-6DE2-4A6B-AA12-C4635CBA834D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0" creationId="{28AB3CC1-E2ED-4AFE-B4B2-7EC031FAC5A5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1" creationId="{4E2FC053-1521-44EB-A8B4-E79351B1DADA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2" creationId="{9D1971AA-3B76-46CC-AD7A-7A1B34BD1004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3" creationId="{F994C132-C423-4857-BBCF-8851693ACC33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4" creationId="{93676D90-D98C-4DC1-9DC9-6C836AB2055B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5" creationId="{4DFC75B8-429E-4853-B260-B07F23E10B1D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6" creationId="{E014B724-B79F-4B2E-B393-B2F8B00B4D72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7" creationId="{594B4689-0443-4585-86AB-41A299C9D1AB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8" creationId="{8C9E160D-993B-4E1A-B46F-11FB3326C835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9" creationId="{CB9F70F3-345A-4748-9038-65048C393957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50" creationId="{EA272915-46D2-42DC-BDEA-07E7302990F1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51" creationId="{3DBAE62B-147A-470C-8A59-5CB7FB3B749A}"/>
          </ac:spMkLst>
        </pc:spChg>
        <pc:spChg chg="add mod">
          <ac:chgData name="Erudit Top" userId="3ab1a32282ca347e" providerId="LiveId" clId="{CDDC6780-1E83-4A08-9F1A-65F098FC8469}" dt="2025-05-17T19:20:49.200" v="4381"/>
          <ac:spMkLst>
            <pc:docMk/>
            <pc:sldMk cId="0" sldId="274"/>
            <ac:spMk id="152" creationId="{F5F1D7D5-9209-4F81-B2A2-38FDA5655393}"/>
          </ac:spMkLst>
        </pc:spChg>
        <pc:grpChg chg="add mod">
          <ac:chgData name="Erudit Top" userId="3ab1a32282ca347e" providerId="LiveId" clId="{CDDC6780-1E83-4A08-9F1A-65F098FC8469}" dt="2025-05-17T19:03:21.622" v="4164" actId="1076"/>
          <ac:grpSpMkLst>
            <pc:docMk/>
            <pc:sldMk cId="0" sldId="274"/>
            <ac:grpSpMk id="117" creationId="{CFA1E367-4324-4D7D-A525-8F70B0059424}"/>
          </ac:grpSpMkLst>
        </pc:grpChg>
        <pc:grpChg chg="del">
          <ac:chgData name="Erudit Top" userId="3ab1a32282ca347e" providerId="LiveId" clId="{CDDC6780-1E83-4A08-9F1A-65F098FC8469}" dt="2025-05-17T18:46:26.784" v="3120" actId="478"/>
          <ac:grpSpMkLst>
            <pc:docMk/>
            <pc:sldMk cId="0" sldId="274"/>
            <ac:grpSpMk id="120" creationId="{1050657F-F7E0-4E4E-AD9D-55815ADDE1DB}"/>
          </ac:grpSpMkLst>
        </pc:grpChg>
        <pc:graphicFrameChg chg="mod modGraphic">
          <ac:chgData name="Erudit Top" userId="3ab1a32282ca347e" providerId="LiveId" clId="{CDDC6780-1E83-4A08-9F1A-65F098FC8469}" dt="2025-05-17T19:35:57.949" v="4584" actId="2164"/>
          <ac:graphicFrameMkLst>
            <pc:docMk/>
            <pc:sldMk cId="0" sldId="274"/>
            <ac:graphicFrameMk id="100" creationId="{C78B8810-4B8B-42C5-B7B9-647520DE772B}"/>
          </ac:graphicFrameMkLst>
        </pc:graphicFrameChg>
        <pc:graphicFrameChg chg="add mod modGraphic">
          <ac:chgData name="Erudit Top" userId="3ab1a32282ca347e" providerId="LiveId" clId="{CDDC6780-1E83-4A08-9F1A-65F098FC8469}" dt="2025-05-17T19:36:14.627" v="4590" actId="113"/>
          <ac:graphicFrameMkLst>
            <pc:docMk/>
            <pc:sldMk cId="0" sldId="274"/>
            <ac:graphicFrameMk id="153" creationId="{8027FD71-6581-4326-A0BF-395AC9A8B746}"/>
          </ac:graphicFrameMkLst>
        </pc:graphicFrameChg>
        <pc:cxnChg chg="mod">
          <ac:chgData name="Erudit Top" userId="3ab1a32282ca347e" providerId="LiveId" clId="{CDDC6780-1E83-4A08-9F1A-65F098FC8469}" dt="2025-05-17T19:03:21.622" v="4164" actId="1076"/>
          <ac:cxnSpMkLst>
            <pc:docMk/>
            <pc:sldMk cId="0" sldId="274"/>
            <ac:cxnSpMk id="118" creationId="{4F1B14A8-77C9-4544-B819-6882E3A2EFBB}"/>
          </ac:cxnSpMkLst>
        </pc:cxnChg>
      </pc:sldChg>
      <pc:sldChg chg="addSp delSp modSp mod">
        <pc:chgData name="Erudit Top" userId="3ab1a32282ca347e" providerId="LiveId" clId="{CDDC6780-1E83-4A08-9F1A-65F098FC8469}" dt="2025-05-17T19:20:53.799" v="4383"/>
        <pc:sldMkLst>
          <pc:docMk/>
          <pc:sldMk cId="0" sldId="275"/>
        </pc:sldMkLst>
        <pc:spChg chg="del">
          <ac:chgData name="Erudit Top" userId="3ab1a32282ca347e" providerId="LiveId" clId="{CDDC6780-1E83-4A08-9F1A-65F098FC8469}" dt="2025-05-17T19:20:53.554" v="4382" actId="478"/>
          <ac:spMkLst>
            <pc:docMk/>
            <pc:sldMk cId="0" sldId="275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2:40.911" v="4163" actId="14100"/>
          <ac:spMkLst>
            <pc:docMk/>
            <pc:sldMk cId="0" sldId="275"/>
            <ac:spMk id="98" creationId="{BE84DF33-ABC2-4ED1-B517-65B2E0504DEE}"/>
          </ac:spMkLst>
        </pc:spChg>
        <pc:spChg chg="add mod">
          <ac:chgData name="Erudit Top" userId="3ab1a32282ca347e" providerId="LiveId" clId="{CDDC6780-1E83-4A08-9F1A-65F098FC8469}" dt="2025-05-17T19:20:53.799" v="4383"/>
          <ac:spMkLst>
            <pc:docMk/>
            <pc:sldMk cId="0" sldId="275"/>
            <ac:spMk id="99" creationId="{A1E95309-E582-4B1C-B55F-8FFB52C067D3}"/>
          </ac:spMkLst>
        </pc:spChg>
      </pc:sldChg>
      <pc:sldChg chg="addSp delSp modSp mod">
        <pc:chgData name="Erudit Top" userId="3ab1a32282ca347e" providerId="LiveId" clId="{CDDC6780-1E83-4A08-9F1A-65F098FC8469}" dt="2025-05-17T19:20:59.290" v="4385"/>
        <pc:sldMkLst>
          <pc:docMk/>
          <pc:sldMk cId="0" sldId="276"/>
        </pc:sldMkLst>
        <pc:spChg chg="del">
          <ac:chgData name="Erudit Top" userId="3ab1a32282ca347e" providerId="LiveId" clId="{CDDC6780-1E83-4A08-9F1A-65F098FC8469}" dt="2025-05-17T19:20:59.038" v="4384" actId="478"/>
          <ac:spMkLst>
            <pc:docMk/>
            <pc:sldMk cId="0" sldId="276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2:27.407" v="4160" actId="207"/>
          <ac:spMkLst>
            <pc:docMk/>
            <pc:sldMk cId="0" sldId="276"/>
            <ac:spMk id="98" creationId="{DB1FD13D-C117-4EDA-AB46-CA7E78213DC3}"/>
          </ac:spMkLst>
        </pc:spChg>
        <pc:spChg chg="add mod">
          <ac:chgData name="Erudit Top" userId="3ab1a32282ca347e" providerId="LiveId" clId="{CDDC6780-1E83-4A08-9F1A-65F098FC8469}" dt="2025-05-17T19:20:59.290" v="4385"/>
          <ac:spMkLst>
            <pc:docMk/>
            <pc:sldMk cId="0" sldId="276"/>
            <ac:spMk id="99" creationId="{C5D9BD13-33C4-4ED8-8BD1-A396D14E52FB}"/>
          </ac:spMkLst>
        </pc:spChg>
      </pc:sldChg>
      <pc:sldChg chg="addSp delSp modSp mod">
        <pc:chgData name="Erudit Top" userId="3ab1a32282ca347e" providerId="LiveId" clId="{CDDC6780-1E83-4A08-9F1A-65F098FC8469}" dt="2025-05-17T19:21:03.484" v="4387"/>
        <pc:sldMkLst>
          <pc:docMk/>
          <pc:sldMk cId="0" sldId="277"/>
        </pc:sldMkLst>
        <pc:spChg chg="del">
          <ac:chgData name="Erudit Top" userId="3ab1a32282ca347e" providerId="LiveId" clId="{CDDC6780-1E83-4A08-9F1A-65F098FC8469}" dt="2025-05-17T19:21:03.241" v="4386" actId="478"/>
          <ac:spMkLst>
            <pc:docMk/>
            <pc:sldMk cId="0" sldId="277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1:41.331" v="4159" actId="207"/>
          <ac:spMkLst>
            <pc:docMk/>
            <pc:sldMk cId="0" sldId="277"/>
            <ac:spMk id="98" creationId="{AD6E2E8B-6313-4E9F-B116-BE8312B5B476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2" creationId="{EB1616F2-9D62-431E-9700-01FB37B0FE69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3" creationId="{C2B89531-9577-4F45-B359-7C4C73674123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4" creationId="{1E9A7032-F4FF-4850-9393-1BB148754A7E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5" creationId="{F05380E7-1C40-4A7B-9D1A-4565AF9E9489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6" creationId="{5E6A0FDF-66AA-447A-867F-0565E9D5AFFE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7" creationId="{F186A494-CCC5-499B-9704-DBE49F423F56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8" creationId="{1A873679-C3D8-4D30-95D5-BA14A3DE84F4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9" creationId="{B19D0596-5BED-49DF-8133-5565C890B645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0" creationId="{1D904D55-2233-4580-99B5-413DFEA827DE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1" creationId="{C85D4F03-B996-419F-8E5A-7CB48F3050E4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2" creationId="{28E1E18B-A093-45D7-85D6-50701F9E1CCD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3" creationId="{76F7619C-B671-44D2-847E-FD550E5E56A3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4" creationId="{22B33920-D0BE-47FA-AB38-F9D1057B242A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5" creationId="{B3F6282E-5794-46FA-9541-BB288C1A83E2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6" creationId="{9013ACBA-85BE-410F-91FD-360B88FD026D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7" creationId="{D944308D-E425-4DB8-9D9E-4F7B51BF769F}"/>
          </ac:spMkLst>
        </pc:spChg>
        <pc:spChg chg="add mod">
          <ac:chgData name="Erudit Top" userId="3ab1a32282ca347e" providerId="LiveId" clId="{CDDC6780-1E83-4A08-9F1A-65F098FC8469}" dt="2025-05-17T19:21:03.484" v="4387"/>
          <ac:spMkLst>
            <pc:docMk/>
            <pc:sldMk cId="0" sldId="277"/>
            <ac:spMk id="118" creationId="{415E770F-8789-421B-A763-EE0254437FD6}"/>
          </ac:spMkLst>
        </pc:spChg>
        <pc:grpChg chg="add del mod">
          <ac:chgData name="Erudit Top" userId="3ab1a32282ca347e" providerId="LiveId" clId="{CDDC6780-1E83-4A08-9F1A-65F098FC8469}" dt="2025-05-17T18:54:28.943" v="3499"/>
          <ac:grpSpMkLst>
            <pc:docMk/>
            <pc:sldMk cId="0" sldId="277"/>
            <ac:grpSpMk id="100" creationId="{8DDCB1FC-D82F-40D9-9A1B-EDD92228F8FE}"/>
          </ac:grpSpMkLst>
        </pc:grpChg>
        <pc:graphicFrameChg chg="del">
          <ac:chgData name="Erudit Top" userId="3ab1a32282ca347e" providerId="LiveId" clId="{CDDC6780-1E83-4A08-9F1A-65F098FC8469}" dt="2025-05-17T18:54:16.676" v="3496" actId="478"/>
          <ac:graphicFrameMkLst>
            <pc:docMk/>
            <pc:sldMk cId="0" sldId="277"/>
            <ac:graphicFrameMk id="99" creationId="{753F68EA-D4DF-48A9-B18F-4AB2BEC38D26}"/>
          </ac:graphicFrameMkLst>
        </pc:graphicFrameChg>
        <pc:cxnChg chg="mod">
          <ac:chgData name="Erudit Top" userId="3ab1a32282ca347e" providerId="LiveId" clId="{CDDC6780-1E83-4A08-9F1A-65F098FC8469}" dt="2025-05-17T18:54:27.193" v="3498"/>
          <ac:cxnSpMkLst>
            <pc:docMk/>
            <pc:sldMk cId="0" sldId="277"/>
            <ac:cxnSpMk id="101" creationId="{E0ECF654-EDDF-486C-BFEC-FFEBB456F922}"/>
          </ac:cxnSpMkLst>
        </pc:cxnChg>
      </pc:sldChg>
      <pc:sldChg chg="addSp delSp modSp mod">
        <pc:chgData name="Erudit Top" userId="3ab1a32282ca347e" providerId="LiveId" clId="{CDDC6780-1E83-4A08-9F1A-65F098FC8469}" dt="2025-05-17T19:21:07.682" v="4389"/>
        <pc:sldMkLst>
          <pc:docMk/>
          <pc:sldMk cId="0" sldId="278"/>
        </pc:sldMkLst>
        <pc:spChg chg="del">
          <ac:chgData name="Erudit Top" userId="3ab1a32282ca347e" providerId="LiveId" clId="{CDDC6780-1E83-4A08-9F1A-65F098FC8469}" dt="2025-05-17T19:21:07.358" v="4388" actId="478"/>
          <ac:spMkLst>
            <pc:docMk/>
            <pc:sldMk cId="0" sldId="278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1:17.049" v="4157" actId="207"/>
          <ac:spMkLst>
            <pc:docMk/>
            <pc:sldMk cId="0" sldId="278"/>
            <ac:spMk id="98" creationId="{90F9BCA9-65E4-4910-980E-E2A4BABF1692}"/>
          </ac:spMkLst>
        </pc:spChg>
        <pc:spChg chg="add mod">
          <ac:chgData name="Erudit Top" userId="3ab1a32282ca347e" providerId="LiveId" clId="{CDDC6780-1E83-4A08-9F1A-65F098FC8469}" dt="2025-05-17T19:21:07.682" v="4389"/>
          <ac:spMkLst>
            <pc:docMk/>
            <pc:sldMk cId="0" sldId="278"/>
            <ac:spMk id="99" creationId="{F59FC262-EFD8-4964-A3A7-40F0914ADDA4}"/>
          </ac:spMkLst>
        </pc:spChg>
      </pc:sldChg>
      <pc:sldChg chg="addSp delSp modSp mod">
        <pc:chgData name="Erudit Top" userId="3ab1a32282ca347e" providerId="LiveId" clId="{CDDC6780-1E83-4A08-9F1A-65F098FC8469}" dt="2025-05-17T19:21:11.428" v="4391"/>
        <pc:sldMkLst>
          <pc:docMk/>
          <pc:sldMk cId="0" sldId="279"/>
        </pc:sldMkLst>
        <pc:spChg chg="del">
          <ac:chgData name="Erudit Top" userId="3ab1a32282ca347e" providerId="LiveId" clId="{CDDC6780-1E83-4A08-9F1A-65F098FC8469}" dt="2025-05-17T19:21:11.288" v="4390" actId="478"/>
          <ac:spMkLst>
            <pc:docMk/>
            <pc:sldMk cId="0" sldId="279"/>
            <ac:spMk id="75" creationId="{00000000-0000-0000-0000-000000000000}"/>
          </ac:spMkLst>
        </pc:spChg>
        <pc:spChg chg="add mod">
          <ac:chgData name="Erudit Top" userId="3ab1a32282ca347e" providerId="LiveId" clId="{CDDC6780-1E83-4A08-9F1A-65F098FC8469}" dt="2025-05-17T19:21:11.428" v="4391"/>
          <ac:spMkLst>
            <pc:docMk/>
            <pc:sldMk cId="0" sldId="279"/>
            <ac:spMk id="97" creationId="{B29029E2-B697-4211-9A86-EB44277F6605}"/>
          </ac:spMkLst>
        </pc:spChg>
      </pc:sldChg>
      <pc:sldChg chg="addSp delSp modSp mod setBg">
        <pc:chgData name="Erudit Top" userId="3ab1a32282ca347e" providerId="LiveId" clId="{CDDC6780-1E83-4A08-9F1A-65F098FC8469}" dt="2025-05-17T19:22:03.444" v="4404"/>
        <pc:sldMkLst>
          <pc:docMk/>
          <pc:sldMk cId="0" sldId="280"/>
        </pc:sldMkLst>
        <pc:spChg chg="del">
          <ac:chgData name="Erudit Top" userId="3ab1a32282ca347e" providerId="LiveId" clId="{CDDC6780-1E83-4A08-9F1A-65F098FC8469}" dt="2025-05-17T19:21:15.048" v="4392" actId="478"/>
          <ac:spMkLst>
            <pc:docMk/>
            <pc:sldMk cId="0" sldId="280"/>
            <ac:spMk id="75" creationId="{00000000-0000-0000-0000-000000000000}"/>
          </ac:spMkLst>
        </pc:spChg>
        <pc:spChg chg="add mod">
          <ac:chgData name="Erudit Top" userId="3ab1a32282ca347e" providerId="LiveId" clId="{CDDC6780-1E83-4A08-9F1A-65F098FC8469}" dt="2025-05-17T19:21:15.230" v="4393"/>
          <ac:spMkLst>
            <pc:docMk/>
            <pc:sldMk cId="0" sldId="280"/>
            <ac:spMk id="100" creationId="{FEF13A27-700D-4454-AD02-BDE2B5550D47}"/>
          </ac:spMkLst>
        </pc:spChg>
        <pc:graphicFrameChg chg="modGraphic">
          <ac:chgData name="Erudit Top" userId="3ab1a32282ca347e" providerId="LiveId" clId="{CDDC6780-1E83-4A08-9F1A-65F098FC8469}" dt="2025-05-17T18:59:58.659" v="4137" actId="20577"/>
          <ac:graphicFrameMkLst>
            <pc:docMk/>
            <pc:sldMk cId="0" sldId="280"/>
            <ac:graphicFrameMk id="98" creationId="{438E9CF7-7B16-4C79-B472-0F79A6DF032B}"/>
          </ac:graphicFrameMkLst>
        </pc:graphicFrameChg>
        <pc:graphicFrameChg chg="modGraphic">
          <ac:chgData name="Erudit Top" userId="3ab1a32282ca347e" providerId="LiveId" clId="{CDDC6780-1E83-4A08-9F1A-65F098FC8469}" dt="2025-05-17T19:00:34.357" v="4155" actId="20577"/>
          <ac:graphicFrameMkLst>
            <pc:docMk/>
            <pc:sldMk cId="0" sldId="280"/>
            <ac:graphicFrameMk id="99" creationId="{F0AA590A-68B4-44B9-86E5-5AB52410462D}"/>
          </ac:graphicFrameMkLst>
        </pc:graphicFrameChg>
      </pc:sldChg>
      <pc:sldMasterChg chg="setBg modSldLayout">
        <pc:chgData name="Erudit Top" userId="3ab1a32282ca347e" providerId="LiveId" clId="{CDDC6780-1E83-4A08-9F1A-65F098FC8469}" dt="2025-05-17T19:23:04.432" v="4413"/>
        <pc:sldMasterMkLst>
          <pc:docMk/>
          <pc:sldMasterMk cId="0" sldId="2147483648"/>
        </pc:sldMasterMkLst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Erudit Top" userId="3ab1a32282ca347e" providerId="LiveId" clId="{0B4A122E-53EE-4E19-A2D9-041C3169AE7E}"/>
    <pc:docChg chg="modSld">
      <pc:chgData name="Erudit Top" userId="3ab1a32282ca347e" providerId="LiveId" clId="{0B4A122E-53EE-4E19-A2D9-041C3169AE7E}" dt="2025-03-13T20:28:49.847" v="23" actId="14100"/>
      <pc:docMkLst>
        <pc:docMk/>
      </pc:docMkLst>
      <pc:sldChg chg="modSp mod">
        <pc:chgData name="Erudit Top" userId="3ab1a32282ca347e" providerId="LiveId" clId="{0B4A122E-53EE-4E19-A2D9-041C3169AE7E}" dt="2025-03-13T20:28:49.847" v="23" actId="14100"/>
        <pc:sldMkLst>
          <pc:docMk/>
          <pc:sldMk cId="0" sldId="277"/>
        </pc:sldMkLst>
        <pc:spChg chg="mod">
          <ac:chgData name="Erudit Top" userId="3ab1a32282ca347e" providerId="LiveId" clId="{0B4A122E-53EE-4E19-A2D9-041C3169AE7E}" dt="2025-03-13T20:27:10.835" v="12" actId="207"/>
          <ac:spMkLst>
            <pc:docMk/>
            <pc:sldMk cId="0" sldId="277"/>
            <ac:spMk id="98" creationId="{AD6E2E8B-6313-4E9F-B116-BE8312B5B476}"/>
          </ac:spMkLst>
        </pc:spChg>
        <pc:graphicFrameChg chg="mod">
          <ac:chgData name="Erudit Top" userId="3ab1a32282ca347e" providerId="LiveId" clId="{0B4A122E-53EE-4E19-A2D9-041C3169AE7E}" dt="2025-03-13T20:28:49.847" v="23" actId="14100"/>
          <ac:graphicFrameMkLst>
            <pc:docMk/>
            <pc:sldMk cId="0" sldId="277"/>
            <ac:graphicFrameMk id="99" creationId="{753F68EA-D4DF-48A9-B18F-4AB2BEC38D26}"/>
          </ac:graphicFrameMkLst>
        </pc:graphicFrameChg>
      </pc:sldChg>
    </pc:docChg>
  </pc:docChgLst>
  <pc:docChgLst>
    <pc:chgData name="Erudit Top" userId="3ab1a32282ca347e" providerId="LiveId" clId="{195EBB5E-085F-43D6-87CD-3A3D2F0002B5}"/>
    <pc:docChg chg="undo custSel modSld">
      <pc:chgData name="Erudit Top" userId="3ab1a32282ca347e" providerId="LiveId" clId="{195EBB5E-085F-43D6-87CD-3A3D2F0002B5}" dt="2024-07-24T08:07:09.037" v="25"/>
      <pc:docMkLst>
        <pc:docMk/>
      </pc:docMkLst>
      <pc:sldChg chg="modSp mod">
        <pc:chgData name="Erudit Top" userId="3ab1a32282ca347e" providerId="LiveId" clId="{195EBB5E-085F-43D6-87CD-3A3D2F0002B5}" dt="2024-07-24T08:05:42.593" v="0" actId="2711"/>
        <pc:sldMkLst>
          <pc:docMk/>
          <pc:sldMk cId="0" sldId="257"/>
        </pc:sldMkLst>
        <pc:spChg chg="mod">
          <ac:chgData name="Erudit Top" userId="3ab1a32282ca347e" providerId="LiveId" clId="{195EBB5E-085F-43D6-87CD-3A3D2F0002B5}" dt="2024-07-24T08:05:42.593" v="0" actId="2711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5:55.442" v="1" actId="2711"/>
        <pc:sldMkLst>
          <pc:docMk/>
          <pc:sldMk cId="0" sldId="258"/>
        </pc:sldMkLst>
        <pc:spChg chg="mod">
          <ac:chgData name="Erudit Top" userId="3ab1a32282ca347e" providerId="LiveId" clId="{195EBB5E-085F-43D6-87CD-3A3D2F0002B5}" dt="2024-07-24T08:05:55.442" v="1" actId="2711"/>
          <ac:spMkLst>
            <pc:docMk/>
            <pc:sldMk cId="0" sldId="258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03.156" v="2" actId="2711"/>
        <pc:sldMkLst>
          <pc:docMk/>
          <pc:sldMk cId="0" sldId="259"/>
        </pc:sldMkLst>
        <pc:spChg chg="mod">
          <ac:chgData name="Erudit Top" userId="3ab1a32282ca347e" providerId="LiveId" clId="{195EBB5E-085F-43D6-87CD-3A3D2F0002B5}" dt="2024-07-24T08:06:03.156" v="2" actId="2711"/>
          <ac:spMkLst>
            <pc:docMk/>
            <pc:sldMk cId="0" sldId="259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08.316" v="3"/>
        <pc:sldMkLst>
          <pc:docMk/>
          <pc:sldMk cId="0" sldId="260"/>
        </pc:sldMkLst>
        <pc:spChg chg="mod">
          <ac:chgData name="Erudit Top" userId="3ab1a32282ca347e" providerId="LiveId" clId="{195EBB5E-085F-43D6-87CD-3A3D2F0002B5}" dt="2024-07-24T08:06:08.316" v="3"/>
          <ac:spMkLst>
            <pc:docMk/>
            <pc:sldMk cId="0" sldId="260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12.036" v="4"/>
        <pc:sldMkLst>
          <pc:docMk/>
          <pc:sldMk cId="0" sldId="261"/>
        </pc:sldMkLst>
        <pc:spChg chg="mod">
          <ac:chgData name="Erudit Top" userId="3ab1a32282ca347e" providerId="LiveId" clId="{195EBB5E-085F-43D6-87CD-3A3D2F0002B5}" dt="2024-07-24T08:06:12.036" v="4"/>
          <ac:spMkLst>
            <pc:docMk/>
            <pc:sldMk cId="0" sldId="261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15.104" v="5"/>
        <pc:sldMkLst>
          <pc:docMk/>
          <pc:sldMk cId="0" sldId="262"/>
        </pc:sldMkLst>
        <pc:spChg chg="mod">
          <ac:chgData name="Erudit Top" userId="3ab1a32282ca347e" providerId="LiveId" clId="{195EBB5E-085F-43D6-87CD-3A3D2F0002B5}" dt="2024-07-24T08:06:15.104" v="5"/>
          <ac:spMkLst>
            <pc:docMk/>
            <pc:sldMk cId="0" sldId="262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17.524" v="6"/>
        <pc:sldMkLst>
          <pc:docMk/>
          <pc:sldMk cId="0" sldId="263"/>
        </pc:sldMkLst>
        <pc:spChg chg="mod">
          <ac:chgData name="Erudit Top" userId="3ab1a32282ca347e" providerId="LiveId" clId="{195EBB5E-085F-43D6-87CD-3A3D2F0002B5}" dt="2024-07-24T08:06:17.524" v="6"/>
          <ac:spMkLst>
            <pc:docMk/>
            <pc:sldMk cId="0" sldId="263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20.983" v="7"/>
        <pc:sldMkLst>
          <pc:docMk/>
          <pc:sldMk cId="0" sldId="264"/>
        </pc:sldMkLst>
        <pc:spChg chg="mod">
          <ac:chgData name="Erudit Top" userId="3ab1a32282ca347e" providerId="LiveId" clId="{195EBB5E-085F-43D6-87CD-3A3D2F0002B5}" dt="2024-07-24T08:06:20.983" v="7"/>
          <ac:spMkLst>
            <pc:docMk/>
            <pc:sldMk cId="0" sldId="264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24.428" v="8"/>
        <pc:sldMkLst>
          <pc:docMk/>
          <pc:sldMk cId="0" sldId="265"/>
        </pc:sldMkLst>
        <pc:spChg chg="mod">
          <ac:chgData name="Erudit Top" userId="3ab1a32282ca347e" providerId="LiveId" clId="{195EBB5E-085F-43D6-87CD-3A3D2F0002B5}" dt="2024-07-24T08:06:24.428" v="8"/>
          <ac:spMkLst>
            <pc:docMk/>
            <pc:sldMk cId="0" sldId="265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27.686" v="9"/>
        <pc:sldMkLst>
          <pc:docMk/>
          <pc:sldMk cId="0" sldId="266"/>
        </pc:sldMkLst>
        <pc:spChg chg="mod">
          <ac:chgData name="Erudit Top" userId="3ab1a32282ca347e" providerId="LiveId" clId="{195EBB5E-085F-43D6-87CD-3A3D2F0002B5}" dt="2024-07-24T08:06:27.686" v="9"/>
          <ac:spMkLst>
            <pc:docMk/>
            <pc:sldMk cId="0" sldId="266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31.480" v="10"/>
        <pc:sldMkLst>
          <pc:docMk/>
          <pc:sldMk cId="0" sldId="267"/>
        </pc:sldMkLst>
        <pc:spChg chg="mod">
          <ac:chgData name="Erudit Top" userId="3ab1a32282ca347e" providerId="LiveId" clId="{195EBB5E-085F-43D6-87CD-3A3D2F0002B5}" dt="2024-07-24T08:06:31.480" v="10"/>
          <ac:spMkLst>
            <pc:docMk/>
            <pc:sldMk cId="0" sldId="267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34.473" v="11"/>
        <pc:sldMkLst>
          <pc:docMk/>
          <pc:sldMk cId="0" sldId="268"/>
        </pc:sldMkLst>
        <pc:spChg chg="mod">
          <ac:chgData name="Erudit Top" userId="3ab1a32282ca347e" providerId="LiveId" clId="{195EBB5E-085F-43D6-87CD-3A3D2F0002B5}" dt="2024-07-24T08:06:34.473" v="11"/>
          <ac:spMkLst>
            <pc:docMk/>
            <pc:sldMk cId="0" sldId="268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37.705" v="12"/>
        <pc:sldMkLst>
          <pc:docMk/>
          <pc:sldMk cId="0" sldId="269"/>
        </pc:sldMkLst>
        <pc:spChg chg="mod">
          <ac:chgData name="Erudit Top" userId="3ab1a32282ca347e" providerId="LiveId" clId="{195EBB5E-085F-43D6-87CD-3A3D2F0002B5}" dt="2024-07-24T08:06:37.705" v="12"/>
          <ac:spMkLst>
            <pc:docMk/>
            <pc:sldMk cId="0" sldId="269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0.031" v="13"/>
        <pc:sldMkLst>
          <pc:docMk/>
          <pc:sldMk cId="0" sldId="270"/>
        </pc:sldMkLst>
        <pc:spChg chg="mod">
          <ac:chgData name="Erudit Top" userId="3ab1a32282ca347e" providerId="LiveId" clId="{195EBB5E-085F-43D6-87CD-3A3D2F0002B5}" dt="2024-07-24T08:06:40.031" v="13"/>
          <ac:spMkLst>
            <pc:docMk/>
            <pc:sldMk cId="0" sldId="270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3.552" v="14"/>
        <pc:sldMkLst>
          <pc:docMk/>
          <pc:sldMk cId="0" sldId="271"/>
        </pc:sldMkLst>
        <pc:spChg chg="mod">
          <ac:chgData name="Erudit Top" userId="3ab1a32282ca347e" providerId="LiveId" clId="{195EBB5E-085F-43D6-87CD-3A3D2F0002B5}" dt="2024-07-24T08:06:43.552" v="14"/>
          <ac:spMkLst>
            <pc:docMk/>
            <pc:sldMk cId="0" sldId="271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6.070" v="15"/>
        <pc:sldMkLst>
          <pc:docMk/>
          <pc:sldMk cId="0" sldId="272"/>
        </pc:sldMkLst>
        <pc:spChg chg="mod">
          <ac:chgData name="Erudit Top" userId="3ab1a32282ca347e" providerId="LiveId" clId="{195EBB5E-085F-43D6-87CD-3A3D2F0002B5}" dt="2024-07-24T08:06:46.070" v="15"/>
          <ac:spMkLst>
            <pc:docMk/>
            <pc:sldMk cId="0" sldId="272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8.296" v="16"/>
        <pc:sldMkLst>
          <pc:docMk/>
          <pc:sldMk cId="0" sldId="273"/>
        </pc:sldMkLst>
        <pc:spChg chg="mod">
          <ac:chgData name="Erudit Top" userId="3ab1a32282ca347e" providerId="LiveId" clId="{195EBB5E-085F-43D6-87CD-3A3D2F0002B5}" dt="2024-07-24T08:06:48.296" v="16"/>
          <ac:spMkLst>
            <pc:docMk/>
            <pc:sldMk cId="0" sldId="273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1.628" v="17"/>
        <pc:sldMkLst>
          <pc:docMk/>
          <pc:sldMk cId="0" sldId="274"/>
        </pc:sldMkLst>
        <pc:spChg chg="mod">
          <ac:chgData name="Erudit Top" userId="3ab1a32282ca347e" providerId="LiveId" clId="{195EBB5E-085F-43D6-87CD-3A3D2F0002B5}" dt="2024-07-24T08:06:51.628" v="17"/>
          <ac:spMkLst>
            <pc:docMk/>
            <pc:sldMk cId="0" sldId="274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4.052" v="18"/>
        <pc:sldMkLst>
          <pc:docMk/>
          <pc:sldMk cId="0" sldId="275"/>
        </pc:sldMkLst>
        <pc:spChg chg="mod">
          <ac:chgData name="Erudit Top" userId="3ab1a32282ca347e" providerId="LiveId" clId="{195EBB5E-085F-43D6-87CD-3A3D2F0002B5}" dt="2024-07-24T08:06:54.052" v="18"/>
          <ac:spMkLst>
            <pc:docMk/>
            <pc:sldMk cId="0" sldId="275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6.914" v="19"/>
        <pc:sldMkLst>
          <pc:docMk/>
          <pc:sldMk cId="0" sldId="276"/>
        </pc:sldMkLst>
        <pc:spChg chg="mod">
          <ac:chgData name="Erudit Top" userId="3ab1a32282ca347e" providerId="LiveId" clId="{195EBB5E-085F-43D6-87CD-3A3D2F0002B5}" dt="2024-07-24T08:06:56.914" v="19"/>
          <ac:spMkLst>
            <pc:docMk/>
            <pc:sldMk cId="0" sldId="276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9.391" v="20"/>
        <pc:sldMkLst>
          <pc:docMk/>
          <pc:sldMk cId="0" sldId="277"/>
        </pc:sldMkLst>
        <pc:spChg chg="mod">
          <ac:chgData name="Erudit Top" userId="3ab1a32282ca347e" providerId="LiveId" clId="{195EBB5E-085F-43D6-87CD-3A3D2F0002B5}" dt="2024-07-24T08:06:59.391" v="20"/>
          <ac:spMkLst>
            <pc:docMk/>
            <pc:sldMk cId="0" sldId="277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7:01.611" v="21"/>
        <pc:sldMkLst>
          <pc:docMk/>
          <pc:sldMk cId="0" sldId="278"/>
        </pc:sldMkLst>
        <pc:spChg chg="mod">
          <ac:chgData name="Erudit Top" userId="3ab1a32282ca347e" providerId="LiveId" clId="{195EBB5E-085F-43D6-87CD-3A3D2F0002B5}" dt="2024-07-24T08:07:01.611" v="21"/>
          <ac:spMkLst>
            <pc:docMk/>
            <pc:sldMk cId="0" sldId="278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7:03.831" v="22"/>
        <pc:sldMkLst>
          <pc:docMk/>
          <pc:sldMk cId="0" sldId="279"/>
        </pc:sldMkLst>
        <pc:spChg chg="mod">
          <ac:chgData name="Erudit Top" userId="3ab1a32282ca347e" providerId="LiveId" clId="{195EBB5E-085F-43D6-87CD-3A3D2F0002B5}" dt="2024-07-24T08:07:03.831" v="22"/>
          <ac:spMkLst>
            <pc:docMk/>
            <pc:sldMk cId="0" sldId="279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7:09.037" v="25"/>
        <pc:sldMkLst>
          <pc:docMk/>
          <pc:sldMk cId="0" sldId="280"/>
        </pc:sldMkLst>
        <pc:spChg chg="mod">
          <ac:chgData name="Erudit Top" userId="3ab1a32282ca347e" providerId="LiveId" clId="{195EBB5E-085F-43D6-87CD-3A3D2F0002B5}" dt="2024-07-24T08:07:09.037" v="25"/>
          <ac:spMkLst>
            <pc:docMk/>
            <pc:sldMk cId="0" sldId="280"/>
            <ac:spMk id="7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Аркуш1!$A$2:$A$6</c:f>
              <c:strCache>
                <c:ptCount val="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60-70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36</c:v>
                </c:pt>
                <c:pt idx="1">
                  <c:v>40</c:v>
                </c:pt>
                <c:pt idx="2">
                  <c:v>24</c:v>
                </c:pt>
                <c:pt idx="3">
                  <c:v>16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E-41CC-8706-690479C76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22576"/>
        <c:axId val="72925104"/>
      </c:barChart>
      <c:catAx>
        <c:axId val="1182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r>
                  <a:rPr lang="uk-UA" sz="1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Вік, роки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72925104"/>
        <c:crosses val="autoZero"/>
        <c:auto val="1"/>
        <c:lblAlgn val="ctr"/>
        <c:lblOffset val="100"/>
        <c:noMultiLvlLbl val="0"/>
      </c:catAx>
      <c:valAx>
        <c:axId val="7292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r>
                  <a:rPr lang="uk-UA" sz="1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Кількість працівників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entury Schoolbook" panose="02040604050505020304" pitchFamily="18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1182225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0,'0'0,"0"3,0 4,-3 4,-1 3,0 2,1 1,1 1,3-2,3-2,2-2,1-4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92 7,'15'-6,"-31"16,8-3,-6 4,1 1,1 0,0 0,1 2,-10 14,32-31,5-9,7-12,15-14,-46 44,0 0,0 1,1-1,-1 2,2-1,-8 10,21-14,-7-3,1-1,-1 1,1 0,0 0,-1 0,1 0,-1 0,1 0,-1 0,1 0,-1 0,1 0,-1 0,1 0,0 0,-1 0,1 1,-1-1,1 0,-1 0,0 1,1-1,-1 0,1 1,-1-1,1 0,-1 1,0-1,1 0,-1 1,0-1,1 1,-1-1,0 1,0-1,1 1,-1-1,0 1,0-1,0 1,0-1,0 1,0 0,0 0,-1 4,-1 0,0 0,0 1,0-1,-1-1,1 1,-8 9,9-13,-8 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197 1,'-5'1,"0"0,0 1,0 0,0 0,0 0,0 1,-7 5,-9 3,-1-1,-12 5,67-24,-16 2,-13 5,0 0,0 0,0 1,0-1,1 1,-1 0,0 0,1 0,-1 1,1-1,-1 1,5 1,-9-1,1 0,-1 0,0 0,0 0,1 0,-1 0,0 1,0-1,0 0,0 0,1 0,-1 1,0-1,0 0,0 0,0 0,0 1,0-1,1 0,-1 0,0 1,0-1,0 0,0 0,0 0,0 1,0-1,0 0,0 0,0 1,0-1,0 0,0 0,0 1,0-1,-1 0,1 0,0 1,0-1,0 0,0 0,-11 14,-12 7,-22 17,34-28,-1 0,0 0,-19 11,26-21,10-9,10-9,18-2,-31 19,0 0,0 0,-1 0,1 0,0 1,0-1,0 1,0-1,0 1,0 0,0 0,0 0,0 0,0 0,0 0,3 1,-5-1,0 1,0-1,0 1,1-1,-1 1,0-1,0 1,0-1,0 1,0-1,0 1,0-1,0 1,-1-1,1 1,0-1,0 1,0-1,0 1,-1-1,1 1,0-1,-1 0,1 1,0-1,-1 1,1-1,0 0,-1 1,1-1,0 0,-1 1,1-1,-1 0,1 0,-1 0,1 1,-1-1,-20 15,20-15,0 1,-9 6,1-1,-1 0,0 0,0-1,-1-1,1 0,-14 3,33-9,0-1,0 0,-1 0,1-1,-1 0,14-10,53-40,-83 58,0-1,-1 1,1-1,-1-1,0 1,0-1,-15 1,24-4,0 1,0 0,0 0,0 0,0 0,0 0,0 0,0 0,0 0,0-1,0 1,0 0,0 0,0 0,0 0,0 0,0 0,0 0,0 0,0-1,0 1,0 0,0 0,0 0,0 0,0 0,0 0,-1 0,1 0,0 0,0 0,0 0,0-1,0 1,0 0,0 0,0 0,0 0,0 0,-1 0,1 0,0 0,0 0,0 0,0 0,0 0,0 0,0 0,-1 0,1 0,0 0,0 0,0 0,0 0,0 0,0 0,0 0,0 0,0 1,-1-1,1 0,12-8,19-5,-31 14,0-1,0 0,1 0,-1 0,0 0,0 0,0 0,0 0,0 0,0 1,0-1,0 0,0 0,0 0,1 0,-1 0,0 0,0 1,0-1,0 0,0 0,0 0,0 0,0 0,0 0,0 1,0-1,0 0,0 0,0 0,0 0,-1 0,1 1,0-1,0 0,0 0,0 0,0 0,0 0,0 0,0 0,0 1,20 2,-1-4,0-2,27-6,-31 5,0 1,0 0,1 1,21 1,-46 1,7 1,-1-1,1 0,-1 0,1 0,-1 0,1 0,-1-1,1 1,-1-1,1 1,0-1,-1 0,1 0,0 0,0 0,0 0,-1-1,-2-2,0 0,0 1,0-1,0 1,-1 0,1 0,-1 0,0 1,0 0,0 0,0 1,0-1,0 1,-1 1,1-1,-7 1,-8 2,0 0,1 1,-24 7,44-10,93 10,-154 24,45-24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120 118,'-26'20,"25"-19,0 0,0 0,-1-1,1 1,0 0,0-1,0 1,-1-1,1 1,0-1,-1 0,1 0,0 1,-1-1,1 0,0 0,-1 0,1 0,0-1,-1 1,0-1,39-32,11 0,67-37,-145 78,0 1,-32 15,37-13,0-2,-1 0,-39 6,65-15,1 0,-1 0,0 0,0 0,0 0,0 0,0 0,0 0,0 0,0 0,0 0,0-1,1 1,-1 0,0 0,0 0,0 0,0 0,0 0,0 0,0 0,0 0,0-1,0 1,0 0,0 0,0 0,0 0,0 0,0 0,0 0,0-1,0 1,0 0,0 0,0 0,0 0,0 0,0 0,0 0,0 0,0-1,-1 1,1 0,0 0,0 0,0 0,0 0,0 0,0 0,0 0,0 0,0 0,-1 0,1 0,0 0,0 0,0 0,0 0,0 0,0 0,0 0,0 0,-1 0,1 0,0 0,0 0,0 0,11-13,16-11,-10 14,0 0,1 1,1 1,19-7,-139 65,151-59,-22-1,-24 8,-18 7,-3 0,14-4,-1 0,1 0,0 0,0 0,0 0,0 1,0-1,-4 4,56-15,2-2,-46 13,-6 1,-26 10,-29 5,-20 10,75-27,1 0,0 0,0 0,0 0,-1 0,1 0,0 0,0 1,0-1,0 0,-1 0,1 0,0 0,0 1,0-1,0 0,0 0,-1 0,1 1,0-1,0 0,0 0,0 0,0 1,0-1,0 0,0 0,0 0,0 1,0-1,0 0,0 0,0 1,0-1,0 0,0 0,0 0,0 1,0-1,0 0,1 0,-1 0,0 1,0-1,0 0,0 0,1 0,11 12,-10-11,-1 0,1 0,-1 1,0-1,1 0,-1 0,0 1,0-1,0 1,0-1,0 1,0-1,0 3,-1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45.png"/><Relationship Id="rId4" Type="http://schemas.openxmlformats.org/officeDocument/2006/relationships/image" Target="../media/image28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png"/><Relationship Id="rId18" Type="http://schemas.openxmlformats.org/officeDocument/2006/relationships/image" Target="../media/image48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customXml" Target="../ink/ink2.xml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60.png"/><Relationship Id="rId5" Type="http://schemas.openxmlformats.org/officeDocument/2006/relationships/image" Target="../media/image29.svg"/><Relationship Id="rId15" Type="http://schemas.openxmlformats.org/officeDocument/2006/relationships/image" Target="../media/image62.png"/><Relationship Id="rId4" Type="http://schemas.openxmlformats.org/officeDocument/2006/relationships/image" Target="../media/image28.png"/><Relationship Id="rId9" Type="http://schemas.openxmlformats.org/officeDocument/2006/relationships/customXml" Target="../ink/ink1.xml"/><Relationship Id="rId1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51.png"/><Relationship Id="rId4" Type="http://schemas.openxmlformats.org/officeDocument/2006/relationships/image" Target="../media/image28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8.png"/><Relationship Id="rId5" Type="http://schemas.openxmlformats.org/officeDocument/2006/relationships/image" Target="../media/image29.svg"/><Relationship Id="rId10" Type="http://schemas.openxmlformats.org/officeDocument/2006/relationships/image" Target="../media/image57.png"/><Relationship Id="rId4" Type="http://schemas.openxmlformats.org/officeDocument/2006/relationships/image" Target="../media/image28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63.png"/><Relationship Id="rId4" Type="http://schemas.openxmlformats.org/officeDocument/2006/relationships/image" Target="../media/image28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chart" Target="../charts/chart1.xml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29.sv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94209" y="-1027805"/>
            <a:ext cx="15675282" cy="858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0"/>
              </a:lnSpc>
            </a:pPr>
            <a:r>
              <a:rPr lang="en-US" sz="45000" dirty="0">
                <a:solidFill>
                  <a:srgbClr val="161616"/>
                </a:solidFill>
                <a:latin typeface="Amberber"/>
                <a:ea typeface="Amberber"/>
                <a:cs typeface="Amberber"/>
                <a:sym typeface="Amberber"/>
              </a:rPr>
              <a:t>НМТ </a:t>
            </a:r>
          </a:p>
        </p:txBody>
      </p:sp>
      <p:sp>
        <p:nvSpPr>
          <p:cNvPr id="3" name="Freeform 3"/>
          <p:cNvSpPr/>
          <p:nvPr/>
        </p:nvSpPr>
        <p:spPr>
          <a:xfrm>
            <a:off x="11646640" y="0"/>
            <a:ext cx="6284557" cy="8379410"/>
          </a:xfrm>
          <a:custGeom>
            <a:avLst/>
            <a:gdLst/>
            <a:ahLst/>
            <a:cxnLst/>
            <a:rect l="l" t="t" r="r" b="b"/>
            <a:pathLst>
              <a:path w="6284557" h="8379410">
                <a:moveTo>
                  <a:pt x="0" y="0"/>
                </a:moveTo>
                <a:lnTo>
                  <a:pt x="6284558" y="0"/>
                </a:lnTo>
                <a:lnTo>
                  <a:pt x="6284558" y="8379410"/>
                </a:lnTo>
                <a:lnTo>
                  <a:pt x="0" y="8379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61200" y="1283357"/>
            <a:ext cx="1525550" cy="1493132"/>
          </a:xfrm>
          <a:custGeom>
            <a:avLst/>
            <a:gdLst/>
            <a:ahLst/>
            <a:cxnLst/>
            <a:rect l="l" t="t" r="r" b="b"/>
            <a:pathLst>
              <a:path w="1525550" h="1493132">
                <a:moveTo>
                  <a:pt x="0" y="0"/>
                </a:moveTo>
                <a:lnTo>
                  <a:pt x="1525550" y="0"/>
                </a:lnTo>
                <a:lnTo>
                  <a:pt x="1525550" y="1493132"/>
                </a:lnTo>
                <a:lnTo>
                  <a:pt x="0" y="1493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1670294"/>
            <a:ext cx="1602214" cy="1106195"/>
          </a:xfrm>
          <a:custGeom>
            <a:avLst/>
            <a:gdLst/>
            <a:ahLst/>
            <a:cxnLst/>
            <a:rect l="l" t="t" r="r" b="b"/>
            <a:pathLst>
              <a:path w="1602214" h="1106195">
                <a:moveTo>
                  <a:pt x="0" y="0"/>
                </a:moveTo>
                <a:lnTo>
                  <a:pt x="1602214" y="0"/>
                </a:lnTo>
                <a:lnTo>
                  <a:pt x="1602214" y="1106195"/>
                </a:lnTo>
                <a:lnTo>
                  <a:pt x="0" y="1106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09647">
            <a:off x="356311" y="431819"/>
            <a:ext cx="2125392" cy="596881"/>
          </a:xfrm>
          <a:custGeom>
            <a:avLst/>
            <a:gdLst/>
            <a:ahLst/>
            <a:cxnLst/>
            <a:rect l="l" t="t" r="r" b="b"/>
            <a:pathLst>
              <a:path w="2125392" h="596881">
                <a:moveTo>
                  <a:pt x="0" y="0"/>
                </a:moveTo>
                <a:lnTo>
                  <a:pt x="2125392" y="0"/>
                </a:lnTo>
                <a:lnTo>
                  <a:pt x="2125392" y="596881"/>
                </a:lnTo>
                <a:lnTo>
                  <a:pt x="0" y="59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12846">
            <a:off x="134876" y="5640155"/>
            <a:ext cx="2104832" cy="682316"/>
          </a:xfrm>
          <a:custGeom>
            <a:avLst/>
            <a:gdLst/>
            <a:ahLst/>
            <a:cxnLst/>
            <a:rect l="l" t="t" r="r" b="b"/>
            <a:pathLst>
              <a:path w="2104832" h="682316">
                <a:moveTo>
                  <a:pt x="0" y="0"/>
                </a:moveTo>
                <a:lnTo>
                  <a:pt x="2104832" y="0"/>
                </a:lnTo>
                <a:lnTo>
                  <a:pt x="2104832" y="682316"/>
                </a:lnTo>
                <a:lnTo>
                  <a:pt x="0" y="682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6883" y="6531830"/>
            <a:ext cx="1919369" cy="1154020"/>
          </a:xfrm>
          <a:custGeom>
            <a:avLst/>
            <a:gdLst/>
            <a:ahLst/>
            <a:cxnLst/>
            <a:rect l="l" t="t" r="r" b="b"/>
            <a:pathLst>
              <a:path w="1919369" h="1154020">
                <a:moveTo>
                  <a:pt x="0" y="0"/>
                </a:moveTo>
                <a:lnTo>
                  <a:pt x="1919369" y="0"/>
                </a:lnTo>
                <a:lnTo>
                  <a:pt x="1919369" y="1154021"/>
                </a:lnTo>
                <a:lnTo>
                  <a:pt x="0" y="11540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4798">
            <a:off x="15304295" y="8901046"/>
            <a:ext cx="2602157" cy="714509"/>
          </a:xfrm>
          <a:custGeom>
            <a:avLst/>
            <a:gdLst/>
            <a:ahLst/>
            <a:cxnLst/>
            <a:rect l="l" t="t" r="r" b="b"/>
            <a:pathLst>
              <a:path w="2602157" h="714509">
                <a:moveTo>
                  <a:pt x="0" y="0"/>
                </a:moveTo>
                <a:lnTo>
                  <a:pt x="2602157" y="0"/>
                </a:lnTo>
                <a:lnTo>
                  <a:pt x="2602157" y="714508"/>
                </a:lnTo>
                <a:lnTo>
                  <a:pt x="0" y="7145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96014" y="5143500"/>
            <a:ext cx="1855921" cy="1419006"/>
          </a:xfrm>
          <a:custGeom>
            <a:avLst/>
            <a:gdLst/>
            <a:ahLst/>
            <a:cxnLst/>
            <a:rect l="l" t="t" r="r" b="b"/>
            <a:pathLst>
              <a:path w="1855921" h="1419006">
                <a:moveTo>
                  <a:pt x="0" y="0"/>
                </a:moveTo>
                <a:lnTo>
                  <a:pt x="1855921" y="0"/>
                </a:lnTo>
                <a:lnTo>
                  <a:pt x="1855921" y="1419006"/>
                </a:lnTo>
                <a:lnTo>
                  <a:pt x="0" y="14190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46640" y="5902307"/>
            <a:ext cx="1534149" cy="1507302"/>
          </a:xfrm>
          <a:custGeom>
            <a:avLst/>
            <a:gdLst/>
            <a:ahLst/>
            <a:cxnLst/>
            <a:rect l="l" t="t" r="r" b="b"/>
            <a:pathLst>
              <a:path w="1534149" h="1507302">
                <a:moveTo>
                  <a:pt x="0" y="0"/>
                </a:moveTo>
                <a:lnTo>
                  <a:pt x="1534150" y="0"/>
                </a:lnTo>
                <a:lnTo>
                  <a:pt x="1534150" y="1507301"/>
                </a:lnTo>
                <a:lnTo>
                  <a:pt x="0" y="150730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334256" y="319599"/>
            <a:ext cx="2057033" cy="998518"/>
          </a:xfrm>
          <a:custGeom>
            <a:avLst/>
            <a:gdLst/>
            <a:ahLst/>
            <a:cxnLst/>
            <a:rect l="l" t="t" r="r" b="b"/>
            <a:pathLst>
              <a:path w="2057033" h="998518">
                <a:moveTo>
                  <a:pt x="0" y="0"/>
                </a:moveTo>
                <a:lnTo>
                  <a:pt x="2057033" y="0"/>
                </a:lnTo>
                <a:lnTo>
                  <a:pt x="2057033" y="998518"/>
                </a:lnTo>
                <a:lnTo>
                  <a:pt x="0" y="9985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805714">
            <a:off x="11473480" y="379690"/>
            <a:ext cx="1880471" cy="878337"/>
          </a:xfrm>
          <a:custGeom>
            <a:avLst/>
            <a:gdLst/>
            <a:ahLst/>
            <a:cxnLst/>
            <a:rect l="l" t="t" r="r" b="b"/>
            <a:pathLst>
              <a:path w="1880471" h="878337">
                <a:moveTo>
                  <a:pt x="0" y="0"/>
                </a:moveTo>
                <a:lnTo>
                  <a:pt x="1880470" y="0"/>
                </a:lnTo>
                <a:lnTo>
                  <a:pt x="1880470" y="878336"/>
                </a:lnTo>
                <a:lnTo>
                  <a:pt x="0" y="87833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16142">
            <a:off x="8816569" y="310704"/>
            <a:ext cx="1880599" cy="1016307"/>
          </a:xfrm>
          <a:custGeom>
            <a:avLst/>
            <a:gdLst/>
            <a:ahLst/>
            <a:cxnLst/>
            <a:rect l="l" t="t" r="r" b="b"/>
            <a:pathLst>
              <a:path w="1880599" h="1016307">
                <a:moveTo>
                  <a:pt x="0" y="0"/>
                </a:moveTo>
                <a:lnTo>
                  <a:pt x="1880599" y="0"/>
                </a:lnTo>
                <a:lnTo>
                  <a:pt x="1880599" y="1016308"/>
                </a:lnTo>
                <a:lnTo>
                  <a:pt x="0" y="101630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356317" y="164280"/>
            <a:ext cx="2667658" cy="592442"/>
          </a:xfrm>
          <a:custGeom>
            <a:avLst/>
            <a:gdLst/>
            <a:ahLst/>
            <a:cxnLst/>
            <a:rect l="l" t="t" r="r" b="b"/>
            <a:pathLst>
              <a:path w="2667658" h="592442">
                <a:moveTo>
                  <a:pt x="0" y="0"/>
                </a:moveTo>
                <a:lnTo>
                  <a:pt x="2667658" y="0"/>
                </a:lnTo>
                <a:lnTo>
                  <a:pt x="2667658" y="592443"/>
                </a:lnTo>
                <a:lnTo>
                  <a:pt x="0" y="59244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40608" y="4857750"/>
            <a:ext cx="10005649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uk-UA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2072836" y="5847285"/>
            <a:ext cx="21564318" cy="4404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31"/>
              </a:lnSpc>
            </a:pPr>
            <a:r>
              <a:rPr lang="en-US" sz="23165" dirty="0">
                <a:solidFill>
                  <a:srgbClr val="7030A0"/>
                </a:solidFill>
                <a:latin typeface="Amberber"/>
                <a:ea typeface="Amberber"/>
                <a:cs typeface="Amberber"/>
                <a:sym typeface="Amberber"/>
              </a:rPr>
              <a:t>математика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B5AC5DC-2823-4F1E-ABFA-F3072A24F543}"/>
              </a:ext>
            </a:extLst>
          </p:cNvPr>
          <p:cNvSpPr txBox="1"/>
          <p:nvPr/>
        </p:nvSpPr>
        <p:spPr>
          <a:xfrm>
            <a:off x="1186903" y="1653708"/>
            <a:ext cx="15993499" cy="2014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uk-UA" sz="4000" dirty="0">
                <a:effectLst/>
                <a:latin typeface="Century Schoolbook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Ціна акції компанії зросла на 10 % від її початкової ціни. Якою була початкова ціна (у грн) цієї акції, якщо її ціна тепер становить 990 грн?</a:t>
            </a:r>
          </a:p>
        </p:txBody>
      </p:sp>
      <p:graphicFrame>
        <p:nvGraphicFramePr>
          <p:cNvPr id="99" name="Таблиця 98">
            <a:extLst>
              <a:ext uri="{FF2B5EF4-FFF2-40B4-BE49-F238E27FC236}">
                <a16:creationId xmlns:a16="http://schemas.microsoft.com/office/drawing/2014/main" id="{BFCBA280-F0C3-4659-BE1D-BAE1D69F2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77429"/>
              </p:ext>
            </p:extLst>
          </p:nvPr>
        </p:nvGraphicFramePr>
        <p:xfrm>
          <a:off x="1270304" y="3773976"/>
          <a:ext cx="16281444" cy="21600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254936">
                  <a:extLst>
                    <a:ext uri="{9D8B030D-6E8A-4147-A177-3AD203B41FA5}">
                      <a16:colId xmlns:a16="http://schemas.microsoft.com/office/drawing/2014/main" val="586909665"/>
                    </a:ext>
                  </a:extLst>
                </a:gridCol>
                <a:gridCol w="3256627">
                  <a:extLst>
                    <a:ext uri="{9D8B030D-6E8A-4147-A177-3AD203B41FA5}">
                      <a16:colId xmlns:a16="http://schemas.microsoft.com/office/drawing/2014/main" val="58012193"/>
                    </a:ext>
                  </a:extLst>
                </a:gridCol>
                <a:gridCol w="3067249">
                  <a:extLst>
                    <a:ext uri="{9D8B030D-6E8A-4147-A177-3AD203B41FA5}">
                      <a16:colId xmlns:a16="http://schemas.microsoft.com/office/drawing/2014/main" val="3957378404"/>
                    </a:ext>
                  </a:extLst>
                </a:gridCol>
                <a:gridCol w="3446005">
                  <a:extLst>
                    <a:ext uri="{9D8B030D-6E8A-4147-A177-3AD203B41FA5}">
                      <a16:colId xmlns:a16="http://schemas.microsoft.com/office/drawing/2014/main" val="4063610563"/>
                    </a:ext>
                  </a:extLst>
                </a:gridCol>
                <a:gridCol w="3256627">
                  <a:extLst>
                    <a:ext uri="{9D8B030D-6E8A-4147-A177-3AD203B41FA5}">
                      <a16:colId xmlns:a16="http://schemas.microsoft.com/office/drawing/2014/main" val="32258626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  <a:endParaRPr lang="uk-UA" sz="5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  <a:endParaRPr lang="uk-UA" sz="5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  <a:endParaRPr lang="uk-UA" sz="5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33000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b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900</a:t>
                      </a:r>
                      <a:endParaRPr lang="uk-UA" sz="5000" b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1089</a:t>
                      </a:r>
                      <a:endParaRPr lang="uk-UA" sz="5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891</a:t>
                      </a:r>
                      <a:endParaRPr lang="uk-UA" sz="5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</a:t>
                      </a:r>
                      <a:endParaRPr lang="uk-UA" sz="5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980</a:t>
                      </a:r>
                      <a:endParaRPr lang="uk-UA" sz="5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3458"/>
                  </a:ext>
                </a:extLst>
              </a:tr>
            </a:tbl>
          </a:graphicData>
        </a:graphic>
      </p:graphicFrame>
      <p:sp>
        <p:nvSpPr>
          <p:cNvPr id="100" name="TextBox 75">
            <a:extLst>
              <a:ext uri="{FF2B5EF4-FFF2-40B4-BE49-F238E27FC236}">
                <a16:creationId xmlns:a16="http://schemas.microsoft.com/office/drawing/2014/main" id="{F0B1F0B3-86C2-431C-991A-22EFEECEF02B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3D3218C-B214-433E-AEFE-C9E4AB3559A7}"/>
                  </a:ext>
                </a:extLst>
              </p:cNvPr>
              <p:cNvSpPr txBox="1"/>
              <p:nvPr/>
            </p:nvSpPr>
            <p:spPr>
              <a:xfrm>
                <a:off x="1108578" y="1671382"/>
                <a:ext cx="16341222" cy="2014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У прямокутній системі координат у просторі задано сферу з центром у початку координат, якій належить точка </a:t>
                </a:r>
                <a14:m>
                  <m:oMath xmlns:m="http://schemas.openxmlformats.org/officeDocument/2006/math">
                    <m:r>
                      <a:rPr lang="uk-UA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0;0;−5</m:t>
                        </m:r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Яка з наведених точок також належить цій сфері?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3D3218C-B214-433E-AEFE-C9E4AB355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78" y="1671382"/>
                <a:ext cx="16341222" cy="2014141"/>
              </a:xfrm>
              <a:prstGeom prst="rect">
                <a:avLst/>
              </a:prstGeom>
              <a:blipFill>
                <a:blip r:embed="rId9"/>
                <a:stretch>
                  <a:fillRect l="-1343" t="-6042" r="-1305" b="-117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" name="Таблиця 128">
                <a:extLst>
                  <a:ext uri="{FF2B5EF4-FFF2-40B4-BE49-F238E27FC236}">
                    <a16:creationId xmlns:a16="http://schemas.microsoft.com/office/drawing/2014/main" id="{FDAF0630-CCC0-44A7-8696-EA6432C73C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9691013"/>
                  </p:ext>
                </p:extLst>
              </p:nvPr>
            </p:nvGraphicFramePr>
            <p:xfrm>
              <a:off x="1178407" y="3767854"/>
              <a:ext cx="1260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4212438458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181684022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929536989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133667056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524006509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27174930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uk-UA" sz="5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5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;5;5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uk-UA" sz="5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5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;0;10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uk-UA" sz="5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5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;0;5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uk-UA" sz="5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5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;1;4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uk-UA" sz="5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5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;5;0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62393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9" name="Таблиця 128">
                <a:extLst>
                  <a:ext uri="{FF2B5EF4-FFF2-40B4-BE49-F238E27FC236}">
                    <a16:creationId xmlns:a16="http://schemas.microsoft.com/office/drawing/2014/main" id="{FDAF0630-CCC0-44A7-8696-EA6432C73C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9691013"/>
                  </p:ext>
                </p:extLst>
              </p:nvPr>
            </p:nvGraphicFramePr>
            <p:xfrm>
              <a:off x="1178407" y="3767854"/>
              <a:ext cx="1260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4212438458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181684022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929536989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133667056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524006509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27174930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42" t="-103390" r="-400242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00484" t="-103390" r="-301211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0000" t="-103390" r="-200483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00726" t="-103390" r="-100969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99758" t="-103390" r="-725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2393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5" name="TextBox 75">
            <a:extLst>
              <a:ext uri="{FF2B5EF4-FFF2-40B4-BE49-F238E27FC236}">
                <a16:creationId xmlns:a16="http://schemas.microsoft.com/office/drawing/2014/main" id="{D824D9F8-2547-42BE-8343-FEB3599565A1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D36A5C-FA3D-4719-B395-E38E7581A3A1}"/>
                  </a:ext>
                </a:extLst>
              </p:cNvPr>
              <p:cNvSpPr txBox="1"/>
              <p:nvPr/>
            </p:nvSpPr>
            <p:spPr>
              <a:xfrm>
                <a:off x="1207751" y="1609027"/>
                <a:ext cx="15972651" cy="699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Обчисліть суму коренів рівняння </a:t>
                </a:r>
                <a14:m>
                  <m:oMath xmlns:m="http://schemas.openxmlformats.org/officeDocument/2006/math">
                    <m:r>
                      <a:rPr lang="uk-UA" sz="40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−375=0</m:t>
                    </m:r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D36A5C-FA3D-4719-B395-E38E7581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51" y="1609027"/>
                <a:ext cx="15972651" cy="699615"/>
              </a:xfrm>
              <a:prstGeom prst="rect">
                <a:avLst/>
              </a:prstGeom>
              <a:blipFill>
                <a:blip r:embed="rId9"/>
                <a:stretch>
                  <a:fillRect l="-1336" t="-17391" b="-356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Таблиця 118">
                <a:extLst>
                  <a:ext uri="{FF2B5EF4-FFF2-40B4-BE49-F238E27FC236}">
                    <a16:creationId xmlns:a16="http://schemas.microsoft.com/office/drawing/2014/main" id="{E529BBD3-3092-4D69-9F27-D53505967A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287700"/>
                  </p:ext>
                </p:extLst>
              </p:nvPr>
            </p:nvGraphicFramePr>
            <p:xfrm>
              <a:off x="1325886" y="2569940"/>
              <a:ext cx="1188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376000">
                      <a:extLst>
                        <a:ext uri="{9D8B030D-6E8A-4147-A177-3AD203B41FA5}">
                          <a16:colId xmlns:a16="http://schemas.microsoft.com/office/drawing/2014/main" val="1819347749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3558617107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3153513156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3631972790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2930634903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1756067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uk-UA" sz="5000" b="0" i="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615970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9" name="Таблиця 118">
                <a:extLst>
                  <a:ext uri="{FF2B5EF4-FFF2-40B4-BE49-F238E27FC236}">
                    <a16:creationId xmlns:a16="http://schemas.microsoft.com/office/drawing/2014/main" id="{E529BBD3-3092-4D69-9F27-D53505967A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287700"/>
                  </p:ext>
                </p:extLst>
              </p:nvPr>
            </p:nvGraphicFramePr>
            <p:xfrm>
              <a:off x="1325886" y="2569940"/>
              <a:ext cx="1188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376000">
                      <a:extLst>
                        <a:ext uri="{9D8B030D-6E8A-4147-A177-3AD203B41FA5}">
                          <a16:colId xmlns:a16="http://schemas.microsoft.com/office/drawing/2014/main" val="1819347749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3558617107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3153513156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3631972790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2930634903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1756067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56" t="-102825" r="-400769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00256" t="-102825" r="-300769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0256" t="-102825" r="-200769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00256" t="-102825" r="-100769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400256" t="-102825" r="-769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5970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0" name="TextBox 75">
            <a:extLst>
              <a:ext uri="{FF2B5EF4-FFF2-40B4-BE49-F238E27FC236}">
                <a16:creationId xmlns:a16="http://schemas.microsoft.com/office/drawing/2014/main" id="{67455740-8C6F-4D50-B0CF-69979F552458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90BE6C6-9388-4854-811B-91375F7C705A}"/>
              </a:ext>
            </a:extLst>
          </p:cNvPr>
          <p:cNvSpPr txBox="1"/>
          <p:nvPr/>
        </p:nvSpPr>
        <p:spPr>
          <a:xfrm>
            <a:off x="1147556" y="1510487"/>
            <a:ext cx="16045400" cy="135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effectLst/>
                <a:latin typeface="Century Schoolbook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Периметр ромба дорівнює 80 см, а його висота – 12 см. Визначте довжину (у см) меншої діагоналі ромба.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Рукописні дані 108">
                <a:extLst>
                  <a:ext uri="{FF2B5EF4-FFF2-40B4-BE49-F238E27FC236}">
                    <a16:creationId xmlns:a16="http://schemas.microsoft.com/office/drawing/2014/main" id="{5F7EF46A-880B-4535-8D4F-18510949B53F}"/>
                  </a:ext>
                </a:extLst>
              </p14:cNvPr>
              <p14:cNvContentPartPr/>
              <p14:nvPr/>
            </p14:nvContentPartPr>
            <p14:xfrm>
              <a:off x="16253430" y="4323469"/>
              <a:ext cx="7200" cy="49320"/>
            </p14:xfrm>
          </p:contentPart>
        </mc:Choice>
        <mc:Fallback xmlns="">
          <p:pic>
            <p:nvPicPr>
              <p:cNvPr id="109" name="Рукописні дані 108">
                <a:extLst>
                  <a:ext uri="{FF2B5EF4-FFF2-40B4-BE49-F238E27FC236}">
                    <a16:creationId xmlns:a16="http://schemas.microsoft.com/office/drawing/2014/main" id="{5F7EF46A-880B-4535-8D4F-18510949B5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96588" y="4215469"/>
                <a:ext cx="120505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Рукописні дані 109">
                <a:extLst>
                  <a:ext uri="{FF2B5EF4-FFF2-40B4-BE49-F238E27FC236}">
                    <a16:creationId xmlns:a16="http://schemas.microsoft.com/office/drawing/2014/main" id="{44D9B8B8-60DD-448F-8840-AFCC4B85B030}"/>
                  </a:ext>
                </a:extLst>
              </p14:cNvPr>
              <p14:cNvContentPartPr/>
              <p14:nvPr/>
            </p14:nvContentPartPr>
            <p14:xfrm>
              <a:off x="16245510" y="4346509"/>
              <a:ext cx="38880" cy="59040"/>
            </p14:xfrm>
          </p:contentPart>
        </mc:Choice>
        <mc:Fallback xmlns="">
          <p:pic>
            <p:nvPicPr>
              <p:cNvPr id="110" name="Рукописні дані 109">
                <a:extLst>
                  <a:ext uri="{FF2B5EF4-FFF2-40B4-BE49-F238E27FC236}">
                    <a16:creationId xmlns:a16="http://schemas.microsoft.com/office/drawing/2014/main" id="{44D9B8B8-60DD-448F-8840-AFCC4B85B0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191510" y="4238509"/>
                <a:ext cx="146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Рукописні дані 110">
                <a:extLst>
                  <a:ext uri="{FF2B5EF4-FFF2-40B4-BE49-F238E27FC236}">
                    <a16:creationId xmlns:a16="http://schemas.microsoft.com/office/drawing/2014/main" id="{C79D5FD7-7231-445F-AC17-38C13807733F}"/>
                  </a:ext>
                </a:extLst>
              </p14:cNvPr>
              <p14:cNvContentPartPr/>
              <p14:nvPr/>
            </p14:nvContentPartPr>
            <p14:xfrm>
              <a:off x="16296630" y="4513909"/>
              <a:ext cx="110520" cy="66960"/>
            </p14:xfrm>
          </p:contentPart>
        </mc:Choice>
        <mc:Fallback xmlns="">
          <p:pic>
            <p:nvPicPr>
              <p:cNvPr id="111" name="Рукописні дані 110">
                <a:extLst>
                  <a:ext uri="{FF2B5EF4-FFF2-40B4-BE49-F238E27FC236}">
                    <a16:creationId xmlns:a16="http://schemas.microsoft.com/office/drawing/2014/main" id="{C79D5FD7-7231-445F-AC17-38C1380773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242805" y="4405325"/>
                <a:ext cx="217811" cy="28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Рукописні дані 111">
                <a:extLst>
                  <a:ext uri="{FF2B5EF4-FFF2-40B4-BE49-F238E27FC236}">
                    <a16:creationId xmlns:a16="http://schemas.microsoft.com/office/drawing/2014/main" id="{47B12C4E-9DFE-4761-9D0E-1AC1BBC48170}"/>
                  </a:ext>
                </a:extLst>
              </p14:cNvPr>
              <p14:cNvContentPartPr/>
              <p14:nvPr/>
            </p14:nvContentPartPr>
            <p14:xfrm>
              <a:off x="16279710" y="4503469"/>
              <a:ext cx="95400" cy="52560"/>
            </p14:xfrm>
          </p:contentPart>
        </mc:Choice>
        <mc:Fallback xmlns="">
          <p:pic>
            <p:nvPicPr>
              <p:cNvPr id="112" name="Рукописні дані 111">
                <a:extLst>
                  <a:ext uri="{FF2B5EF4-FFF2-40B4-BE49-F238E27FC236}">
                    <a16:creationId xmlns:a16="http://schemas.microsoft.com/office/drawing/2014/main" id="{47B12C4E-9DFE-4761-9D0E-1AC1BBC481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25710" y="4396204"/>
                <a:ext cx="203040" cy="26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5" name="Таблиця 124">
                <a:extLst>
                  <a:ext uri="{FF2B5EF4-FFF2-40B4-BE49-F238E27FC236}">
                    <a16:creationId xmlns:a16="http://schemas.microsoft.com/office/drawing/2014/main" id="{F25C1F73-1567-42E2-BD67-B1761D9205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608670"/>
                  </p:ext>
                </p:extLst>
              </p:nvPr>
            </p:nvGraphicFramePr>
            <p:xfrm>
              <a:off x="1197548" y="3044231"/>
              <a:ext cx="14794572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957684">
                      <a:extLst>
                        <a:ext uri="{9D8B030D-6E8A-4147-A177-3AD203B41FA5}">
                          <a16:colId xmlns:a16="http://schemas.microsoft.com/office/drawing/2014/main" val="1128524496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491684116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2008772521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2684747402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4260562099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0937398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5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51892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5" name="Таблиця 124">
                <a:extLst>
                  <a:ext uri="{FF2B5EF4-FFF2-40B4-BE49-F238E27FC236}">
                    <a16:creationId xmlns:a16="http://schemas.microsoft.com/office/drawing/2014/main" id="{F25C1F73-1567-42E2-BD67-B1761D9205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608670"/>
                  </p:ext>
                </p:extLst>
              </p:nvPr>
            </p:nvGraphicFramePr>
            <p:xfrm>
              <a:off x="1197548" y="3044231"/>
              <a:ext cx="14794572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957684">
                      <a:extLst>
                        <a:ext uri="{9D8B030D-6E8A-4147-A177-3AD203B41FA5}">
                          <a16:colId xmlns:a16="http://schemas.microsoft.com/office/drawing/2014/main" val="1128524496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491684116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2008772521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2684747402"/>
                        </a:ext>
                      </a:extLst>
                    </a:gridCol>
                    <a:gridCol w="2959222">
                      <a:extLst>
                        <a:ext uri="{9D8B030D-6E8A-4147-A177-3AD203B41FA5}">
                          <a16:colId xmlns:a16="http://schemas.microsoft.com/office/drawing/2014/main" val="4260562099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0937398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8"/>
                          <a:stretch>
                            <a:fillRect l="-206" t="-102825" r="-401237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8"/>
                          <a:stretch>
                            <a:fillRect l="-100000" t="-102825" r="-300412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8"/>
                          <a:stretch>
                            <a:fillRect l="-200000" t="-102825" r="-200412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8"/>
                          <a:stretch>
                            <a:fillRect l="-300619" t="-102825" r="-100825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8"/>
                          <a:stretch>
                            <a:fillRect l="-399794" t="-102825" r="-617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8925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1" name="TextBox 75">
            <a:extLst>
              <a:ext uri="{FF2B5EF4-FFF2-40B4-BE49-F238E27FC236}">
                <a16:creationId xmlns:a16="http://schemas.microsoft.com/office/drawing/2014/main" id="{A99B597E-3F6E-447A-B440-DA74C32D759E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3B93F5D-D3E0-4875-B248-41C84B981216}"/>
                  </a:ext>
                </a:extLst>
              </p:cNvPr>
              <p:cNvSpPr txBox="1"/>
              <p:nvPr/>
            </p:nvSpPr>
            <p:spPr>
              <a:xfrm>
                <a:off x="1115834" y="1493007"/>
                <a:ext cx="16064567" cy="1778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геометричній прогресії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відомо, 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Обчисліть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3B93F5D-D3E0-4875-B248-41C84B981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34" y="1493007"/>
                <a:ext cx="16064567" cy="1778820"/>
              </a:xfrm>
              <a:prstGeom prst="rect">
                <a:avLst/>
              </a:prstGeom>
              <a:blipFill>
                <a:blip r:embed="rId9"/>
                <a:stretch>
                  <a:fillRect l="-1328" t="-6849" r="-1366" b="-13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90849B91-E6F0-40D3-B6DB-B975A563E8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497402"/>
                  </p:ext>
                </p:extLst>
              </p:nvPr>
            </p:nvGraphicFramePr>
            <p:xfrm>
              <a:off x="1186903" y="3302422"/>
              <a:ext cx="9000000" cy="2713284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546017302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445922589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6847036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59918712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926348830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5868109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uk-UA" sz="50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5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5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50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50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uk-UA" sz="50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5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50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50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50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uk-UA" sz="50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9801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90849B91-E6F0-40D3-B6DB-B975A563E8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497402"/>
                  </p:ext>
                </p:extLst>
              </p:nvPr>
            </p:nvGraphicFramePr>
            <p:xfrm>
              <a:off x="1186903" y="3302422"/>
              <a:ext cx="9000000" cy="2713284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546017302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445922589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6847036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59918712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926348830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5868109"/>
                      </a:ext>
                    </a:extLst>
                  </a:tr>
                  <a:tr h="1633284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38" t="-67910" r="-400338" b="-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00678" t="-67910" r="-301695" b="-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0000" t="-67910" r="-200676" b="-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01017" t="-67910" r="-101356" b="-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99662" t="-67910" r="-1014" b="-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017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776D4AE7-372A-4CEE-AB58-B248E3B1FF7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DA0123-22DF-48F0-B9AD-B855B167F19C}"/>
                  </a:ext>
                </a:extLst>
              </p:cNvPr>
              <p:cNvSpPr txBox="1"/>
              <p:nvPr/>
            </p:nvSpPr>
            <p:spPr>
              <a:xfrm>
                <a:off x="1248429" y="1662311"/>
                <a:ext cx="13640626" cy="2904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Розвяжіть систему рівнянь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uk-UA" sz="4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sz="4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uk-UA" sz="4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4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sz="4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uk-UA" sz="4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uk-UA" sz="4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uk-UA" sz="4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4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</m:t>
                              </m:r>
                              <m:r>
                                <a:rPr lang="uk-UA" sz="4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4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uk-UA" sz="4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 розв'язок системи,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uk-UA" sz="4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DA0123-22DF-48F0-B9AD-B855B167F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29" y="1662311"/>
                <a:ext cx="13640626" cy="2904962"/>
              </a:xfrm>
              <a:prstGeom prst="rect">
                <a:avLst/>
              </a:prstGeom>
              <a:blipFill>
                <a:blip r:embed="rId9"/>
                <a:stretch>
                  <a:fillRect l="-1609" b="-81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57D4FFF7-150F-40FB-AE0F-979E3EF874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682198"/>
                  </p:ext>
                </p:extLst>
              </p:nvPr>
            </p:nvGraphicFramePr>
            <p:xfrm>
              <a:off x="1351311" y="5058738"/>
              <a:ext cx="6966911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392803">
                      <a:extLst>
                        <a:ext uri="{9D8B030D-6E8A-4147-A177-3AD203B41FA5}">
                          <a16:colId xmlns:a16="http://schemas.microsoft.com/office/drawing/2014/main" val="1413380223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3972484205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2061196073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1306119008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2055312662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93323973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5000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5000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1442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57D4FFF7-150F-40FB-AE0F-979E3EF874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682198"/>
                  </p:ext>
                </p:extLst>
              </p:nvPr>
            </p:nvGraphicFramePr>
            <p:xfrm>
              <a:off x="1351311" y="5058738"/>
              <a:ext cx="6966911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392803">
                      <a:extLst>
                        <a:ext uri="{9D8B030D-6E8A-4147-A177-3AD203B41FA5}">
                          <a16:colId xmlns:a16="http://schemas.microsoft.com/office/drawing/2014/main" val="1413380223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3972484205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2061196073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1306119008"/>
                        </a:ext>
                      </a:extLst>
                    </a:gridCol>
                    <a:gridCol w="1393527">
                      <a:extLst>
                        <a:ext uri="{9D8B030D-6E8A-4147-A177-3AD203B41FA5}">
                          <a16:colId xmlns:a16="http://schemas.microsoft.com/office/drawing/2014/main" val="2055312662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93323973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437" t="-102247" r="-40087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00437" t="-102247" r="-30087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1316" t="-102247" r="-20219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00000" t="-102247" r="-10131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400000" t="-102247" r="-1310" b="-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14429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B92651B5-2DD7-465C-A913-8B80D002BD5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0C7CD4-C163-4F8B-B129-03D3DCE65649}"/>
                  </a:ext>
                </a:extLst>
              </p:cNvPr>
              <p:cNvSpPr txBox="1"/>
              <p:nvPr/>
            </p:nvSpPr>
            <p:spPr>
              <a:xfrm>
                <a:off x="1160765" y="1689092"/>
                <a:ext cx="16032191" cy="699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Обчисліть значення виразу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400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400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</m:func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=0,7</m:t>
                    </m:r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0C7CD4-C163-4F8B-B129-03D3DCE65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65" y="1689092"/>
                <a:ext cx="16032191" cy="699615"/>
              </a:xfrm>
              <a:prstGeom prst="rect">
                <a:avLst/>
              </a:prstGeom>
              <a:blipFill>
                <a:blip r:embed="rId9"/>
                <a:stretch>
                  <a:fillRect l="-1331" t="-17391" b="-356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8D606E70-95BE-4B98-916F-7E02F4BA8E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536806"/>
                  </p:ext>
                </p:extLst>
              </p:nvPr>
            </p:nvGraphicFramePr>
            <p:xfrm>
              <a:off x="1207268" y="2613615"/>
              <a:ext cx="6114415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222375">
                      <a:extLst>
                        <a:ext uri="{9D8B030D-6E8A-4147-A177-3AD203B41FA5}">
                          <a16:colId xmlns:a16="http://schemas.microsoft.com/office/drawing/2014/main" val="943870611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2258333682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2332046541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2557940690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4248786607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00274993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5,7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uk-UA" sz="5000" b="0" i="1" smtClean="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5000" b="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uk-UA" sz="5000" b="0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0,7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80470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8D606E70-95BE-4B98-916F-7E02F4BA8E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536806"/>
                  </p:ext>
                </p:extLst>
              </p:nvPr>
            </p:nvGraphicFramePr>
            <p:xfrm>
              <a:off x="1207268" y="2613615"/>
              <a:ext cx="6114415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222375">
                      <a:extLst>
                        <a:ext uri="{9D8B030D-6E8A-4147-A177-3AD203B41FA5}">
                          <a16:colId xmlns:a16="http://schemas.microsoft.com/office/drawing/2014/main" val="943870611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2258333682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2332046541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2557940690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4248786607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00274993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498" t="-102247" r="-400995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00498" t="-102247" r="-300995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1500" t="-102247" r="-20250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00000" t="-102247" r="-10149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400000" t="-102247" r="-1493" b="-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470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ADAC79A5-5E07-44AF-BC70-578F12A1D390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9EC6E2-12B5-449D-96EC-74F2F4DDCA7A}"/>
                  </a:ext>
                </a:extLst>
              </p:cNvPr>
              <p:cNvSpPr txBox="1"/>
              <p:nvPr/>
            </p:nvSpPr>
            <p:spPr>
              <a:xfrm>
                <a:off x="1212302" y="1662311"/>
                <a:ext cx="16237497" cy="1499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Діагональ </a:t>
                </a:r>
                <a:r>
                  <a:rPr lang="en-US" sz="2900" i="1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рівнобічної трапеції</a:t>
                </a:r>
                <a:r>
                  <a:rPr lang="en-US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i="1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</a:t>
                </a:r>
                <a:r>
                  <a:rPr lang="en-US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утворює зі стороною </a:t>
                </a:r>
                <a:r>
                  <a:rPr lang="en-US" sz="2900" i="1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кут </a:t>
                </a:r>
                <a14:m>
                  <m:oMath xmlns:m="http://schemas.openxmlformats.org/officeDocument/2006/math">
                    <m:r>
                      <a:rPr lang="uk-UA" sz="2900" smtClean="0">
                        <a:effectLst/>
                        <a:latin typeface="Cambria Math" panose="02040503050406030204" pitchFamily="18" charset="0"/>
                      </a:rPr>
                      <m:t>120</m:t>
                    </m:r>
                    <m:r>
                      <a:rPr lang="uk-UA" sz="29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uk-UA" sz="29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(див. рисунок). Довжини основ трапеції дорівнюють 12 см і 30 см. До кожного початку речення (1–3) доберіть його закінчення (А–Д) так, щоб утворилося правильне твердження.</a:t>
                </a:r>
                <a:endParaRPr lang="uk-UA" sz="2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9EC6E2-12B5-449D-96EC-74F2F4DDC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02" y="1662311"/>
                <a:ext cx="16237497" cy="1499898"/>
              </a:xfrm>
              <a:prstGeom prst="rect">
                <a:avLst/>
              </a:prstGeom>
              <a:blipFill>
                <a:blip r:embed="rId9"/>
                <a:stretch>
                  <a:fillRect l="-826" t="-4878" r="-826" b="-97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0" name="Таблиця 100">
            <a:extLst>
              <a:ext uri="{FF2B5EF4-FFF2-40B4-BE49-F238E27FC236}">
                <a16:creationId xmlns:a16="http://schemas.microsoft.com/office/drawing/2014/main" id="{54600120-7030-4161-8332-AF6E27541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80756"/>
              </p:ext>
            </p:extLst>
          </p:nvPr>
        </p:nvGraphicFramePr>
        <p:xfrm>
          <a:off x="297076" y="7250159"/>
          <a:ext cx="324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260732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588212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043869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20631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97201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2658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497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47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0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682889"/>
                  </a:ext>
                </a:extLst>
              </a:tr>
            </a:tbl>
          </a:graphicData>
        </a:graphic>
      </p:graphicFrame>
      <p:sp>
        <p:nvSpPr>
          <p:cNvPr id="103" name="TextBox 75">
            <a:extLst>
              <a:ext uri="{FF2B5EF4-FFF2-40B4-BE49-F238E27FC236}">
                <a16:creationId xmlns:a16="http://schemas.microsoft.com/office/drawing/2014/main" id="{3CA694AE-699B-47B6-81A5-7BE518896C98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grpSp>
        <p:nvGrpSpPr>
          <p:cNvPr id="134" name="Групувати 133">
            <a:extLst>
              <a:ext uri="{FF2B5EF4-FFF2-40B4-BE49-F238E27FC236}">
                <a16:creationId xmlns:a16="http://schemas.microsoft.com/office/drawing/2014/main" id="{81EC0F26-D169-4EF8-9043-A7D591A05368}"/>
              </a:ext>
            </a:extLst>
          </p:cNvPr>
          <p:cNvGrpSpPr/>
          <p:nvPr/>
        </p:nvGrpSpPr>
        <p:grpSpPr>
          <a:xfrm>
            <a:off x="10156658" y="3334906"/>
            <a:ext cx="7520607" cy="2447293"/>
            <a:chOff x="9123648" y="4083573"/>
            <a:chExt cx="7520607" cy="2447293"/>
          </a:xfrm>
        </p:grpSpPr>
        <p:cxnSp>
          <p:nvCxnSpPr>
            <p:cNvPr id="109" name="Пряма сполучна лінія 108">
              <a:extLst>
                <a:ext uri="{FF2B5EF4-FFF2-40B4-BE49-F238E27FC236}">
                  <a16:creationId xmlns:a16="http://schemas.microsoft.com/office/drawing/2014/main" id="{02CA732E-9ED6-4E8B-AE30-6B27529E9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2447" y="4469999"/>
              <a:ext cx="5467677" cy="16361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112">
              <a:extLst>
                <a:ext uri="{FF2B5EF4-FFF2-40B4-BE49-F238E27FC236}">
                  <a16:creationId xmlns:a16="http://schemas.microsoft.com/office/drawing/2014/main" id="{D2D12DAB-A6D6-4592-9B99-DD2BBB7F813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1073" y="4450949"/>
              <a:ext cx="1648602" cy="15688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 сполучна лінія 114">
              <a:extLst>
                <a:ext uri="{FF2B5EF4-FFF2-40B4-BE49-F238E27FC236}">
                  <a16:creationId xmlns:a16="http://schemas.microsoft.com/office/drawing/2014/main" id="{36AF2D6B-A1F2-4F55-B383-201AF81C96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12572" y="4509876"/>
              <a:ext cx="1648602" cy="15688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 сполучна лінія 117">
              <a:extLst>
                <a:ext uri="{FF2B5EF4-FFF2-40B4-BE49-F238E27FC236}">
                  <a16:creationId xmlns:a16="http://schemas.microsoft.com/office/drawing/2014/main" id="{836C6701-1F62-4287-93A0-3E22D371E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1050" y="6019801"/>
              <a:ext cx="7105803" cy="9880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121">
              <a:extLst>
                <a:ext uri="{FF2B5EF4-FFF2-40B4-BE49-F238E27FC236}">
                  <a16:creationId xmlns:a16="http://schemas.microsoft.com/office/drawing/2014/main" id="{26B6101E-14E1-41AC-813A-F5236BD82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21299" y="4457700"/>
              <a:ext cx="3885314" cy="254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C0A3358-2FC1-4B5C-9AE4-846FD128B018}"/>
                </a:ext>
              </a:extLst>
            </p:cNvPr>
            <p:cNvSpPr txBox="1"/>
            <p:nvPr/>
          </p:nvSpPr>
          <p:spPr bwMode="auto">
            <a:xfrm>
              <a:off x="9123648" y="6069201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A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EE01F49-7B45-4CFE-812D-E2929C0F90ED}"/>
                </a:ext>
              </a:extLst>
            </p:cNvPr>
            <p:cNvSpPr txBox="1"/>
            <p:nvPr/>
          </p:nvSpPr>
          <p:spPr bwMode="auto">
            <a:xfrm>
              <a:off x="10809702" y="4083573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B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A70DDE3-EBA3-4753-856E-A428F4DA7017}"/>
                </a:ext>
              </a:extLst>
            </p:cNvPr>
            <p:cNvSpPr txBox="1"/>
            <p:nvPr/>
          </p:nvSpPr>
          <p:spPr bwMode="auto">
            <a:xfrm>
              <a:off x="14700129" y="4092667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C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F21F038-01A0-43D9-8CC4-3CC17BFF68BD}"/>
                </a:ext>
              </a:extLst>
            </p:cNvPr>
            <p:cNvSpPr txBox="1"/>
            <p:nvPr/>
          </p:nvSpPr>
          <p:spPr bwMode="auto">
            <a:xfrm>
              <a:off x="16235364" y="5966986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D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32" name="Дуга 131">
              <a:extLst>
                <a:ext uri="{FF2B5EF4-FFF2-40B4-BE49-F238E27FC236}">
                  <a16:creationId xmlns:a16="http://schemas.microsoft.com/office/drawing/2014/main" id="{0F9F67C6-AE33-4F20-B3B1-401CF68F6752}"/>
                </a:ext>
              </a:extLst>
            </p:cNvPr>
            <p:cNvSpPr/>
            <p:nvPr/>
          </p:nvSpPr>
          <p:spPr>
            <a:xfrm rot="6735635">
              <a:off x="14654512" y="4345725"/>
              <a:ext cx="310066" cy="390393"/>
            </a:xfrm>
            <a:prstGeom prst="arc">
              <a:avLst>
                <a:gd name="adj1" fmla="val 16277915"/>
                <a:gd name="adj2" fmla="val 4327393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662E88D-E1C0-4816-B420-3D38C80B6D3B}"/>
                    </a:ext>
                  </a:extLst>
                </p:cNvPr>
                <p:cNvSpPr txBox="1"/>
                <p:nvPr/>
              </p:nvSpPr>
              <p:spPr bwMode="auto">
                <a:xfrm>
                  <a:off x="14317084" y="4617302"/>
                  <a:ext cx="853731" cy="43088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sz="2200" i="1" dirty="0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2200" i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Century Schoolbook" panose="02040604050505020304" pitchFamily="18" charset="0"/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662E88D-E1C0-4816-B420-3D38C80B6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317084" y="4617302"/>
                  <a:ext cx="853731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5" name="Таблиця 134">
                <a:extLst>
                  <a:ext uri="{FF2B5EF4-FFF2-40B4-BE49-F238E27FC236}">
                    <a16:creationId xmlns:a16="http://schemas.microsoft.com/office/drawing/2014/main" id="{F24FE12E-B355-4986-B220-423C3CADEB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7585328"/>
                  </p:ext>
                </p:extLst>
              </p:nvPr>
            </p:nvGraphicFramePr>
            <p:xfrm>
              <a:off x="1077877" y="3008750"/>
              <a:ext cx="9288000" cy="409086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6634284">
                      <a:extLst>
                        <a:ext uri="{9D8B030D-6E8A-4147-A177-3AD203B41FA5}">
                          <a16:colId xmlns:a16="http://schemas.microsoft.com/office/drawing/2014/main" val="1644297387"/>
                        </a:ext>
                      </a:extLst>
                    </a:gridCol>
                    <a:gridCol w="2653716">
                      <a:extLst>
                        <a:ext uri="{9D8B030D-6E8A-4147-A177-3AD203B41FA5}">
                          <a16:colId xmlns:a16="http://schemas.microsoft.com/office/drawing/2014/main" val="1539852431"/>
                        </a:ext>
                      </a:extLst>
                    </a:gridCol>
                  </a:tblGrid>
                  <a:tr h="698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Початок речення</a:t>
                          </a: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  <a:cs typeface="Times New Roman" panose="02020603050405020304" pitchFamily="18" charset="0"/>
                            </a:rPr>
                            <a:t>Закінчення речення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6811894"/>
                      </a:ext>
                    </a:extLst>
                  </a:tr>
                  <a:tr h="52315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Pts val="1400"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uk-UA" sz="27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 </a:t>
                          </a:r>
                          <a:r>
                            <a:rPr lang="uk-UA" sz="2700" baseline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uk-UA" sz="2700" b="0" baseline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Довжина середньої лінії трапеції дорівнює</a:t>
                          </a:r>
                          <a:endParaRPr lang="uk-UA" sz="27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А. </a:t>
                          </a: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 см</a:t>
                          </a: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1657669"/>
                      </a:ext>
                    </a:extLst>
                  </a:tr>
                  <a:tr h="523155">
                    <a:tc vMerge="1"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endParaRPr lang="uk-UA" sz="30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Б. </a:t>
                          </a:r>
                          <a14:m>
                            <m:oMath xmlns:m="http://schemas.openxmlformats.org/officeDocument/2006/math">
                              <m:r>
                                <a:rPr lang="uk-UA" sz="30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ad>
                                <m:radPr>
                                  <m:degHide m:val="on"/>
                                  <m:ctrlPr>
                                    <a:rPr lang="uk-UA" sz="3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3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см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0207537"/>
                      </a:ext>
                    </a:extLst>
                  </a:tr>
                  <a:tr h="52315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Pts val="1400"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uk-UA" sz="27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Довжина проекції сторони </a:t>
                          </a:r>
                          <a:r>
                            <a:rPr lang="en-US" sz="2700" b="0" i="1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AB</a:t>
                          </a:r>
                          <a:r>
                            <a:rPr lang="en-US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на пряму </a:t>
                          </a:r>
                          <a:r>
                            <a:rPr lang="en-US" sz="2700" b="0" i="1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AD</a:t>
                          </a:r>
                          <a:r>
                            <a:rPr lang="en-US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дорівнює</a:t>
                          </a:r>
                          <a:endParaRPr lang="uk-UA" sz="27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В. </a:t>
                          </a:r>
                          <a14:m>
                            <m:oMath xmlns:m="http://schemas.openxmlformats.org/officeDocument/2006/math">
                              <m:r>
                                <a:rPr lang="uk-UA" sz="3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oMath>
                          </a14:m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см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9024365"/>
                      </a:ext>
                    </a:extLst>
                  </a:tr>
                  <a:tr h="523155">
                    <a:tc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Г.</a:t>
                          </a:r>
                          <a14:m>
                            <m:oMath xmlns:m="http://schemas.openxmlformats.org/officeDocument/2006/math">
                              <m:r>
                                <a:rPr lang="uk-UA" sz="3000" b="1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uk-UA" sz="30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30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ad>
                                <m:radPr>
                                  <m:degHide m:val="on"/>
                                  <m:ctrlPr>
                                    <a:rPr lang="uk-UA" sz="3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3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см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891689"/>
                      </a:ext>
                    </a:extLst>
                  </a:tr>
                  <a:tr h="10371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7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Довжина радіуса кола, описаного навколо трапеції, дорівнює</a:t>
                          </a:r>
                          <a:endParaRPr lang="uk-UA" sz="27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Д. </a:t>
                          </a:r>
                          <a14:m>
                            <m:oMath xmlns:m="http://schemas.openxmlformats.org/officeDocument/2006/math">
                              <m:r>
                                <a:rPr lang="uk-UA" sz="3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oMath>
                          </a14:m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см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7761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5" name="Таблиця 134">
                <a:extLst>
                  <a:ext uri="{FF2B5EF4-FFF2-40B4-BE49-F238E27FC236}">
                    <a16:creationId xmlns:a16="http://schemas.microsoft.com/office/drawing/2014/main" id="{F24FE12E-B355-4986-B220-423C3CADEB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7585328"/>
                  </p:ext>
                </p:extLst>
              </p:nvPr>
            </p:nvGraphicFramePr>
            <p:xfrm>
              <a:off x="1077877" y="3008750"/>
              <a:ext cx="9288000" cy="409086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6634284">
                      <a:extLst>
                        <a:ext uri="{9D8B030D-6E8A-4147-A177-3AD203B41FA5}">
                          <a16:colId xmlns:a16="http://schemas.microsoft.com/office/drawing/2014/main" val="1644297387"/>
                        </a:ext>
                      </a:extLst>
                    </a:gridCol>
                    <a:gridCol w="2653716">
                      <a:extLst>
                        <a:ext uri="{9D8B030D-6E8A-4147-A177-3AD203B41FA5}">
                          <a16:colId xmlns:a16="http://schemas.microsoft.com/office/drawing/2014/main" val="1539852431"/>
                        </a:ext>
                      </a:extLst>
                    </a:gridCol>
                  </a:tblGrid>
                  <a:tr h="9610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Початок речення</a:t>
                          </a: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  <a:cs typeface="Times New Roman" panose="02020603050405020304" pitchFamily="18" charset="0"/>
                            </a:rPr>
                            <a:t>Закінчення речення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6811894"/>
                      </a:ext>
                    </a:extLst>
                  </a:tr>
                  <a:tr h="52315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Pts val="1400"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uk-UA" sz="27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 </a:t>
                          </a:r>
                          <a:r>
                            <a:rPr lang="uk-UA" sz="2700" baseline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uk-UA" sz="2700" b="0" baseline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Довжина середньої лінії трапеції дорівнює</a:t>
                          </a:r>
                          <a:endParaRPr lang="uk-UA" sz="27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А. </a:t>
                          </a: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 см</a:t>
                          </a: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1657669"/>
                      </a:ext>
                    </a:extLst>
                  </a:tr>
                  <a:tr h="523155">
                    <a:tc vMerge="1"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endParaRPr lang="uk-UA" sz="30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9771" t="-304651" b="-4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0207537"/>
                      </a:ext>
                    </a:extLst>
                  </a:tr>
                  <a:tr h="523155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Pts val="1400"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uk-UA" sz="27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Довжина проекції сторони </a:t>
                          </a:r>
                          <a:r>
                            <a:rPr lang="en-US" sz="2700" b="0" i="1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AB</a:t>
                          </a:r>
                          <a:r>
                            <a:rPr lang="en-US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на пряму </a:t>
                          </a:r>
                          <a:r>
                            <a:rPr lang="en-US" sz="2700" b="0" i="1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AD</a:t>
                          </a:r>
                          <a:r>
                            <a:rPr lang="en-US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дорівнює</a:t>
                          </a:r>
                          <a:endParaRPr lang="uk-UA" sz="27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9771" t="-404651" b="-3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024365"/>
                      </a:ext>
                    </a:extLst>
                  </a:tr>
                  <a:tr h="523155">
                    <a:tc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9771" t="-504651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891689"/>
                      </a:ext>
                    </a:extLst>
                  </a:tr>
                  <a:tr h="10371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7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 </a:t>
                          </a:r>
                          <a:r>
                            <a:rPr lang="uk-UA" sz="2700" b="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Довжина радіуса кола, описаного навколо трапеції, дорівнює</a:t>
                          </a:r>
                          <a:endParaRPr lang="uk-UA" sz="27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9771" t="-305882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6178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2CB587C-6744-446C-998F-E8F637774FF3}"/>
              </a:ext>
            </a:extLst>
          </p:cNvPr>
          <p:cNvSpPr txBox="1"/>
          <p:nvPr/>
        </p:nvSpPr>
        <p:spPr>
          <a:xfrm>
            <a:off x="1041254" y="1653708"/>
            <a:ext cx="16151702" cy="104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Доберіть до функції (1–3) </a:t>
            </a:r>
            <a:r>
              <a:rPr lang="uk-UA" sz="30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координатні чверті </a:t>
            </a:r>
            <a:r>
              <a:rPr lang="uk-UA" sz="3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(А–Д), у яких лежит</a:t>
            </a:r>
            <a:r>
              <a:rPr lang="uk-UA" sz="30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графік цієї функції (координатні чверті показано на рисунку).</a:t>
            </a:r>
            <a:endParaRPr lang="uk-UA" sz="30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CEBDB848-1590-4BE7-AD54-63F1110F8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470945"/>
                  </p:ext>
                </p:extLst>
              </p:nvPr>
            </p:nvGraphicFramePr>
            <p:xfrm>
              <a:off x="967027" y="2667609"/>
              <a:ext cx="6271973" cy="432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692338">
                      <a:extLst>
                        <a:ext uri="{9D8B030D-6E8A-4147-A177-3AD203B41FA5}">
                          <a16:colId xmlns:a16="http://schemas.microsoft.com/office/drawing/2014/main" val="494937472"/>
                        </a:ext>
                      </a:extLst>
                    </a:gridCol>
                    <a:gridCol w="3579635">
                      <a:extLst>
                        <a:ext uri="{9D8B030D-6E8A-4147-A177-3AD203B41FA5}">
                          <a16:colId xmlns:a16="http://schemas.microsoft.com/office/drawing/2014/main" val="41681085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Функція</a:t>
                          </a:r>
                          <a:endParaRPr lang="uk-UA" sz="3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Координатні чверті</a:t>
                          </a:r>
                          <a:endParaRPr lang="uk-UA" sz="3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487443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r>
                            <a:rPr lang="uk-UA" sz="3000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uk-UA" sz="30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3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sz="30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−3−</m:t>
                              </m:r>
                              <m:sSup>
                                <m:sSupPr>
                                  <m:ctrlPr>
                                    <a:rPr lang="uk-UA" sz="3000" i="1" smtClean="0">
                                      <a:solidFill>
                                        <a:srgbClr val="83696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0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30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uk-UA" sz="3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А.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 та ІІ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2236408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r>
                            <a:rPr lang="uk-UA" sz="3000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uk-UA" sz="30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30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uk-UA" sz="3000" i="1" smtClean="0">
                                      <a:solidFill>
                                        <a:srgbClr val="83696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3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uk-UA" sz="3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uk-UA" sz="3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Б.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 та ІІІ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1995732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r>
                            <a:rPr lang="uk-UA" sz="3000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uk-UA" sz="30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30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uk-UA" sz="30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3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tg</m:t>
                                  </m:r>
                                </m:fName>
                                <m:e>
                                  <m:r>
                                    <a:rPr lang="uk-UA" sz="3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uk-UA" sz="3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В.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ІІІ та І</a:t>
                          </a:r>
                          <a:r>
                            <a:rPr lang="en-US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V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1141546"/>
                      </a:ext>
                    </a:extLst>
                  </a:tr>
                  <a:tr h="720000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uk-UA" sz="3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Г.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 та І</a:t>
                          </a:r>
                          <a:r>
                            <a:rPr lang="en-US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V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61361612"/>
                      </a:ext>
                    </a:extLst>
                  </a:tr>
                  <a:tr h="720000">
                    <a:tc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uk-UA" sz="3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І, ІІ, ІІІ та І</a:t>
                          </a:r>
                          <a:r>
                            <a:rPr lang="en-US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V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41044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CEBDB848-1590-4BE7-AD54-63F1110F8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470945"/>
                  </p:ext>
                </p:extLst>
              </p:nvPr>
            </p:nvGraphicFramePr>
            <p:xfrm>
              <a:off x="967027" y="2667609"/>
              <a:ext cx="6271973" cy="432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692338">
                      <a:extLst>
                        <a:ext uri="{9D8B030D-6E8A-4147-A177-3AD203B41FA5}">
                          <a16:colId xmlns:a16="http://schemas.microsoft.com/office/drawing/2014/main" val="494937472"/>
                        </a:ext>
                      </a:extLst>
                    </a:gridCol>
                    <a:gridCol w="3579635">
                      <a:extLst>
                        <a:ext uri="{9D8B030D-6E8A-4147-A177-3AD203B41FA5}">
                          <a16:colId xmlns:a16="http://schemas.microsoft.com/office/drawing/2014/main" val="41681085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Функція</a:t>
                          </a:r>
                          <a:endParaRPr lang="uk-UA" sz="3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Координатні чверті</a:t>
                          </a:r>
                          <a:endParaRPr lang="uk-UA" sz="3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487443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99160" r="-133032" b="-410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А.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 та ІІ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2236408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200847" r="-133032" b="-31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Б.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 та ІІІ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1995732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300847" r="-133032" b="-21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В.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ІІІ та І</a:t>
                          </a:r>
                          <a:r>
                            <a:rPr lang="en-US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V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1141546"/>
                      </a:ext>
                    </a:extLst>
                  </a:tr>
                  <a:tr h="720000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uk-UA" sz="3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Г.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лише І та І</a:t>
                          </a:r>
                          <a:r>
                            <a:rPr lang="en-US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V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61361612"/>
                      </a:ext>
                    </a:extLst>
                  </a:tr>
                  <a:tr h="720000">
                    <a:tc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uk-UA" sz="3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b="1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Д. </a:t>
                          </a:r>
                          <a:r>
                            <a:rPr lang="uk-UA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І, ІІ, ІІІ та І</a:t>
                          </a:r>
                          <a:r>
                            <a:rPr lang="en-US" sz="3000" dirty="0"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V</a:t>
                          </a:r>
                          <a:endParaRPr lang="uk-UA" sz="3000" dirty="0"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4104486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0" name="Таблиця 100">
            <a:extLst>
              <a:ext uri="{FF2B5EF4-FFF2-40B4-BE49-F238E27FC236}">
                <a16:creationId xmlns:a16="http://schemas.microsoft.com/office/drawing/2014/main" id="{65DD8F23-1B99-4627-AAEE-8AC9AFABB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41980"/>
              </p:ext>
            </p:extLst>
          </p:nvPr>
        </p:nvGraphicFramePr>
        <p:xfrm>
          <a:off x="297076" y="7250159"/>
          <a:ext cx="324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260732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588212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043869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20631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97201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2658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497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47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0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682889"/>
                  </a:ext>
                </a:extLst>
              </a:tr>
            </a:tbl>
          </a:graphicData>
        </a:graphic>
      </p:graphicFrame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A8C842E7-2DE7-4B38-BB2E-295DFEE2C88F}"/>
              </a:ext>
            </a:extLst>
          </p:cNvPr>
          <p:cNvGrpSpPr/>
          <p:nvPr/>
        </p:nvGrpSpPr>
        <p:grpSpPr>
          <a:xfrm>
            <a:off x="7410925" y="2295160"/>
            <a:ext cx="6538122" cy="5352822"/>
            <a:chOff x="7366284" y="2991078"/>
            <a:chExt cx="6538122" cy="5352822"/>
          </a:xfrm>
        </p:grpSpPr>
        <p:cxnSp>
          <p:nvCxnSpPr>
            <p:cNvPr id="120" name="Пряма зі стрілкою 119">
              <a:extLst>
                <a:ext uri="{FF2B5EF4-FFF2-40B4-BE49-F238E27FC236}">
                  <a16:creationId xmlns:a16="http://schemas.microsoft.com/office/drawing/2014/main" id="{6589B3E3-2655-4F2E-BE4A-805F9B3EFC6D}"/>
                </a:ext>
              </a:extLst>
            </p:cNvPr>
            <p:cNvCxnSpPr/>
            <p:nvPr/>
          </p:nvCxnSpPr>
          <p:spPr>
            <a:xfrm flipV="1">
              <a:off x="10363200" y="3238500"/>
              <a:ext cx="0" cy="51054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 зі стрілкою 120">
              <a:extLst>
                <a:ext uri="{FF2B5EF4-FFF2-40B4-BE49-F238E27FC236}">
                  <a16:creationId xmlns:a16="http://schemas.microsoft.com/office/drawing/2014/main" id="{0A258F48-F592-41A9-B803-6E7051A46E9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477500" y="3124200"/>
              <a:ext cx="0" cy="51054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22">
              <a:extLst>
                <a:ext uri="{FF2B5EF4-FFF2-40B4-BE49-F238E27FC236}">
                  <a16:creationId xmlns:a16="http://schemas.microsoft.com/office/drawing/2014/main" id="{7DB76B62-04BF-4D91-AF60-659B807F4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7665" y="4141446"/>
              <a:ext cx="2526741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I</a:t>
              </a:r>
              <a:r>
                <a:rPr lang="uk-UA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 чверть</a:t>
              </a:r>
            </a:p>
          </p:txBody>
        </p:sp>
        <p:sp>
          <p:nvSpPr>
            <p:cNvPr id="123" name="TextBox 22">
              <a:extLst>
                <a:ext uri="{FF2B5EF4-FFF2-40B4-BE49-F238E27FC236}">
                  <a16:creationId xmlns:a16="http://schemas.microsoft.com/office/drawing/2014/main" id="{2516AC3F-FD55-4D91-93A3-A1617BE2C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658" y="4141446"/>
              <a:ext cx="2328937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II</a:t>
              </a:r>
              <a:r>
                <a:rPr lang="uk-UA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 чверть</a:t>
              </a:r>
            </a:p>
          </p:txBody>
        </p:sp>
        <p:sp>
          <p:nvSpPr>
            <p:cNvPr id="124" name="TextBox 22">
              <a:extLst>
                <a:ext uri="{FF2B5EF4-FFF2-40B4-BE49-F238E27FC236}">
                  <a16:creationId xmlns:a16="http://schemas.microsoft.com/office/drawing/2014/main" id="{FF4ED1BD-E34F-4BAC-92A0-DB05E9BBE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6284" y="6781532"/>
              <a:ext cx="2541549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III</a:t>
              </a:r>
              <a:r>
                <a:rPr lang="uk-UA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 чверть</a:t>
              </a:r>
            </a:p>
          </p:txBody>
        </p:sp>
        <p:sp>
          <p:nvSpPr>
            <p:cNvPr id="125" name="TextBox 22">
              <a:extLst>
                <a:ext uri="{FF2B5EF4-FFF2-40B4-BE49-F238E27FC236}">
                  <a16:creationId xmlns:a16="http://schemas.microsoft.com/office/drawing/2014/main" id="{86607807-9D5A-42F2-9479-D4BD432BF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6215" y="6794989"/>
              <a:ext cx="2338622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IV</a:t>
              </a:r>
              <a:r>
                <a:rPr lang="uk-UA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 чверть</a:t>
              </a:r>
            </a:p>
          </p:txBody>
        </p:sp>
        <p:sp>
          <p:nvSpPr>
            <p:cNvPr id="126" name="TextBox 22">
              <a:extLst>
                <a:ext uri="{FF2B5EF4-FFF2-40B4-BE49-F238E27FC236}">
                  <a16:creationId xmlns:a16="http://schemas.microsoft.com/office/drawing/2014/main" id="{24FA652E-87C7-467F-9E2A-9CBF53C41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14803" y="5582223"/>
              <a:ext cx="486862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x</a:t>
              </a:r>
              <a:endParaRPr lang="uk-UA" altLang="uk-UA" sz="3500" i="1" dirty="0"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27" name="TextBox 22">
              <a:extLst>
                <a:ext uri="{FF2B5EF4-FFF2-40B4-BE49-F238E27FC236}">
                  <a16:creationId xmlns:a16="http://schemas.microsoft.com/office/drawing/2014/main" id="{A2029DFC-5D37-4E17-879F-CF3ADD449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1240" y="2991078"/>
              <a:ext cx="486862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5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y</a:t>
              </a:r>
              <a:endParaRPr lang="uk-UA" altLang="uk-UA" sz="3500" i="1" dirty="0"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</p:grpSp>
      <p:sp>
        <p:nvSpPr>
          <p:cNvPr id="128" name="TextBox 75">
            <a:extLst>
              <a:ext uri="{FF2B5EF4-FFF2-40B4-BE49-F238E27FC236}">
                <a16:creationId xmlns:a16="http://schemas.microsoft.com/office/drawing/2014/main" id="{8D3F8864-FB84-4788-AF19-F97BB4C12D5D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graphicFrame>
        <p:nvGraphicFramePr>
          <p:cNvPr id="97" name="Таблиця 100">
            <a:extLst>
              <a:ext uri="{FF2B5EF4-FFF2-40B4-BE49-F238E27FC236}">
                <a16:creationId xmlns:a16="http://schemas.microsoft.com/office/drawing/2014/main" id="{E655BCA2-CB02-41E6-9D6C-2A3EB5B1B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41980"/>
              </p:ext>
            </p:extLst>
          </p:nvPr>
        </p:nvGraphicFramePr>
        <p:xfrm>
          <a:off x="297076" y="7250159"/>
          <a:ext cx="324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260732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588212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043869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20631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97201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2658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497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47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0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6828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6AE6C9C-0F7A-483F-AB65-CEFF6BFD72CD}"/>
                  </a:ext>
                </a:extLst>
              </p:cNvPr>
              <p:cNvSpPr txBox="1"/>
              <p:nvPr/>
            </p:nvSpPr>
            <p:spPr>
              <a:xfrm>
                <a:off x="1023112" y="1597541"/>
                <a:ext cx="16169844" cy="1533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000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Узгодьте вираз </a:t>
                </a:r>
                <a:r>
                  <a:rPr lang="uk-UA" sz="3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(1–3) й точку </a:t>
                </a:r>
                <a:r>
                  <a:rPr lang="uk-UA" sz="30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(А–Д) на координатній прямій (див. рисунок), координатою якої є значення виразу, де </a:t>
                </a:r>
                <a14:m>
                  <m:oMath xmlns:m="http://schemas.openxmlformats.org/officeDocument/2006/math">
                    <m:r>
                      <a:rPr lang="uk-UA" sz="3000" smtClean="0">
                        <a:effectLst/>
                        <a:latin typeface="Cambria Math" panose="02040503050406030204" pitchFamily="18" charset="0"/>
                      </a:rPr>
                      <m:t>ⅇ</m:t>
                    </m:r>
                    <m:r>
                      <a:rPr lang="uk-UA" sz="3000" i="0" smtClean="0">
                        <a:effectLst/>
                        <a:latin typeface="Cambria Math" panose="02040503050406030204" pitchFamily="18" charset="0"/>
                      </a:rPr>
                      <m:t>≈2,7</m:t>
                    </m:r>
                  </m:oMath>
                </a14:m>
                <a:r>
                  <a:rPr lang="uk-UA" sz="30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основа натурального логарифма (число </a:t>
                </a:r>
                <a:r>
                  <a:rPr lang="uk-UA" sz="3000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</a:t>
                </a:r>
                <a:r>
                  <a:rPr lang="uk-UA" sz="30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йлера).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6AE6C9C-0F7A-483F-AB65-CEFF6BFD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12" y="1597541"/>
                <a:ext cx="16169844" cy="1533690"/>
              </a:xfrm>
              <a:prstGeom prst="rect">
                <a:avLst/>
              </a:prstGeom>
              <a:blipFill>
                <a:blip r:embed="rId9"/>
                <a:stretch>
                  <a:fillRect l="-905" t="-5556" r="-867" b="-115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Таблиця 99">
                <a:extLst>
                  <a:ext uri="{FF2B5EF4-FFF2-40B4-BE49-F238E27FC236}">
                    <a16:creationId xmlns:a16="http://schemas.microsoft.com/office/drawing/2014/main" id="{C78B8810-4B8B-42C5-B7B9-647520DE7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9041447"/>
                  </p:ext>
                </p:extLst>
              </p:nvPr>
            </p:nvGraphicFramePr>
            <p:xfrm>
              <a:off x="1059398" y="3267893"/>
              <a:ext cx="3915440" cy="2067497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3915440">
                      <a:extLst>
                        <a:ext uri="{9D8B030D-6E8A-4147-A177-3AD203B41FA5}">
                          <a16:colId xmlns:a16="http://schemas.microsoft.com/office/drawing/2014/main" val="282538654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Вираз</a:t>
                          </a: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940667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uk-UA" sz="30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sz="30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ⅇ⋅</m:t>
                              </m:r>
                              <m:f>
                                <m:fPr>
                                  <m:ctrlPr>
                                    <a:rPr lang="uk-UA" sz="3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ⅇ</m:t>
                                  </m:r>
                                </m:den>
                              </m:f>
                            </m:oMath>
                          </a14:m>
                          <a:endParaRPr lang="uk-UA" sz="30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116372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2.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uk-UA" sz="3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</m:oMath>
                          </a14:m>
                          <a:endParaRPr lang="uk-UA" sz="30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803780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lvl="0" indent="0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SzPts val="1400"/>
                            <a:buFont typeface="+mj-lt"/>
                            <a:buNone/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Century Schoolbook" panose="02040604050505020304" pitchFamily="18" charset="0"/>
                              <a:ea typeface="Cambria Math" panose="02040503050406030204" pitchFamily="18" charset="0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3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30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ⅇ</m:t>
                                  </m:r>
                                  <m: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uk-UA" sz="3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ⅇ+1</m:t>
                                  </m:r>
                                </m:e>
                              </m:d>
                              <m:r>
                                <a:rPr lang="uk-UA" sz="30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uk-UA" sz="3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uk-UA" sz="30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uk-UA" sz="3000" b="0" dirty="0">
                            <a:solidFill>
                              <a:schemeClr val="tx1"/>
                            </a:solidFill>
                            <a:effectLst/>
                            <a:latin typeface="Century Schoolbook" panose="020406040505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8991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Таблиця 99">
                <a:extLst>
                  <a:ext uri="{FF2B5EF4-FFF2-40B4-BE49-F238E27FC236}">
                    <a16:creationId xmlns:a16="http://schemas.microsoft.com/office/drawing/2014/main" id="{C78B8810-4B8B-42C5-B7B9-647520DE7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9041447"/>
                  </p:ext>
                </p:extLst>
              </p:nvPr>
            </p:nvGraphicFramePr>
            <p:xfrm>
              <a:off x="1059398" y="3267893"/>
              <a:ext cx="3915440" cy="2067497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3915440">
                      <a:extLst>
                        <a:ext uri="{9D8B030D-6E8A-4147-A177-3AD203B41FA5}">
                          <a16:colId xmlns:a16="http://schemas.microsoft.com/office/drawing/2014/main" val="2825386549"/>
                        </a:ext>
                      </a:extLst>
                    </a:gridCol>
                  </a:tblGrid>
                  <a:tr h="4718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Вираз</a:t>
                          </a:r>
                          <a:endParaRPr lang="uk-UA" sz="3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94066790"/>
                      </a:ext>
                    </a:extLst>
                  </a:tr>
                  <a:tr h="69342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55" t="-84211" r="-466" b="-1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1637279"/>
                      </a:ext>
                    </a:extLst>
                  </a:tr>
                  <a:tr h="451104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55" t="-283784" r="-466" b="-15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0378060"/>
                      </a:ext>
                    </a:extLst>
                  </a:tr>
                  <a:tr h="451104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55" t="-383784" r="-466" b="-5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9915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7" name="Групувати 5">
            <a:extLst>
              <a:ext uri="{FF2B5EF4-FFF2-40B4-BE49-F238E27FC236}">
                <a16:creationId xmlns:a16="http://schemas.microsoft.com/office/drawing/2014/main" id="{CFA1E367-4324-4D7D-A525-8F70B00594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5383" y="2922619"/>
            <a:ext cx="8371860" cy="1195539"/>
            <a:chOff x="2147888" y="2569561"/>
            <a:chExt cx="6040618" cy="863559"/>
          </a:xfrm>
        </p:grpSpPr>
        <p:cxnSp>
          <p:nvCxnSpPr>
            <p:cNvPr id="118" name="Пряма зі стрілкою 117">
              <a:extLst>
                <a:ext uri="{FF2B5EF4-FFF2-40B4-BE49-F238E27FC236}">
                  <a16:creationId xmlns:a16="http://schemas.microsoft.com/office/drawing/2014/main" id="{4F1B14A8-77C9-4544-B819-6882E3A2EFBB}"/>
                </a:ext>
              </a:extLst>
            </p:cNvPr>
            <p:cNvCxnSpPr>
              <a:cxnSpLocks/>
            </p:cNvCxnSpPr>
            <p:nvPr/>
          </p:nvCxnSpPr>
          <p:spPr>
            <a:xfrm>
              <a:off x="2147888" y="3009762"/>
              <a:ext cx="586581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9" name="TextBox 9">
              <a:extLst>
                <a:ext uri="{FF2B5EF4-FFF2-40B4-BE49-F238E27FC236}">
                  <a16:creationId xmlns:a16="http://schemas.microsoft.com/office/drawing/2014/main" id="{989B4AAB-8094-439D-8F5D-2A8E88C2C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561" y="3016250"/>
              <a:ext cx="228600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uk-UA" sz="30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0</a:t>
              </a:r>
            </a:p>
          </p:txBody>
        </p:sp>
        <p:sp>
          <p:nvSpPr>
            <p:cNvPr id="137" name="TextBox 10">
              <a:extLst>
                <a:ext uri="{FF2B5EF4-FFF2-40B4-BE49-F238E27FC236}">
                  <a16:creationId xmlns:a16="http://schemas.microsoft.com/office/drawing/2014/main" id="{280276D9-DAD0-4B13-860A-985D644D3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493" y="3011486"/>
              <a:ext cx="228600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uk-UA" sz="30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1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3582F5F-E614-478A-A378-4E76B1EAF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2773" y="3016852"/>
              <a:ext cx="228600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2</a:t>
              </a:r>
              <a:endParaRPr kumimoji="0" lang="uk-UA" altLang="uk-UA" sz="30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628A625-6DE2-4A6B-AA12-C4635CBA8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222" y="3025344"/>
              <a:ext cx="558405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–2</a:t>
              </a:r>
              <a:endParaRPr kumimoji="0" lang="uk-UA" altLang="uk-UA" sz="3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40" name="TextBox 18">
              <a:extLst>
                <a:ext uri="{FF2B5EF4-FFF2-40B4-BE49-F238E27FC236}">
                  <a16:creationId xmlns:a16="http://schemas.microsoft.com/office/drawing/2014/main" id="{28AB3CC1-E2ED-4AFE-B4B2-7EC031FAC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9094" y="2872073"/>
              <a:ext cx="379412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x</a:t>
              </a:r>
              <a:endParaRPr kumimoji="0" lang="uk-UA" altLang="uk-UA" sz="30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41" name="TextBox 13">
              <a:extLst>
                <a:ext uri="{FF2B5EF4-FFF2-40B4-BE49-F238E27FC236}">
                  <a16:creationId xmlns:a16="http://schemas.microsoft.com/office/drawing/2014/main" id="{4E2FC053-1521-44EB-A8B4-E79351B1D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724" y="3032957"/>
              <a:ext cx="558401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–1</a:t>
              </a:r>
              <a:endParaRPr kumimoji="0" lang="uk-UA" altLang="uk-UA" sz="3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9D1971AA-3B76-46CC-AD7A-7A1B34BD1004}"/>
                </a:ext>
              </a:extLst>
            </p:cNvPr>
            <p:cNvSpPr/>
            <p:nvPr/>
          </p:nvSpPr>
          <p:spPr bwMode="auto">
            <a:xfrm>
              <a:off x="4064000" y="2960498"/>
              <a:ext cx="85725" cy="9217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F994C132-C423-4857-BBCF-8851693ACC33}"/>
                </a:ext>
              </a:extLst>
            </p:cNvPr>
            <p:cNvSpPr/>
            <p:nvPr/>
          </p:nvSpPr>
          <p:spPr bwMode="auto">
            <a:xfrm>
              <a:off x="3284538" y="2963677"/>
              <a:ext cx="85725" cy="9217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93676D90-D98C-4DC1-9DC9-6C836AB2055B}"/>
                </a:ext>
              </a:extLst>
            </p:cNvPr>
            <p:cNvSpPr/>
            <p:nvPr/>
          </p:nvSpPr>
          <p:spPr bwMode="auto">
            <a:xfrm>
              <a:off x="4843463" y="2960498"/>
              <a:ext cx="85725" cy="9217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Овал 144">
              <a:extLst>
                <a:ext uri="{FF2B5EF4-FFF2-40B4-BE49-F238E27FC236}">
                  <a16:creationId xmlns:a16="http://schemas.microsoft.com/office/drawing/2014/main" id="{4DFC75B8-429E-4853-B260-B07F23E10B1D}"/>
                </a:ext>
              </a:extLst>
            </p:cNvPr>
            <p:cNvSpPr/>
            <p:nvPr/>
          </p:nvSpPr>
          <p:spPr bwMode="auto">
            <a:xfrm>
              <a:off x="5622925" y="2960498"/>
              <a:ext cx="85725" cy="9217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E014B724-B79F-4B2E-B393-B2F8B00B4D72}"/>
                </a:ext>
              </a:extLst>
            </p:cNvPr>
            <p:cNvSpPr/>
            <p:nvPr/>
          </p:nvSpPr>
          <p:spPr bwMode="auto">
            <a:xfrm>
              <a:off x="6408738" y="2954141"/>
              <a:ext cx="85725" cy="9217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33">
              <a:extLst>
                <a:ext uri="{FF2B5EF4-FFF2-40B4-BE49-F238E27FC236}">
                  <a16:creationId xmlns:a16="http://schemas.microsoft.com/office/drawing/2014/main" id="{594B4689-0443-4585-86AB-41A299C9D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25" y="2580672"/>
              <a:ext cx="426252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K</a:t>
              </a:r>
              <a:endParaRPr kumimoji="0" lang="uk-UA" altLang="uk-UA" sz="30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48" name="TextBox 33">
              <a:extLst>
                <a:ext uri="{FF2B5EF4-FFF2-40B4-BE49-F238E27FC236}">
                  <a16:creationId xmlns:a16="http://schemas.microsoft.com/office/drawing/2014/main" id="{8C9E160D-993B-4E1A-B46F-11FB3326C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198" y="2580672"/>
              <a:ext cx="426252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L</a:t>
              </a:r>
              <a:endParaRPr kumimoji="0" lang="uk-UA" altLang="uk-UA" sz="30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49" name="TextBox 33">
              <a:extLst>
                <a:ext uri="{FF2B5EF4-FFF2-40B4-BE49-F238E27FC236}">
                  <a16:creationId xmlns:a16="http://schemas.microsoft.com/office/drawing/2014/main" id="{CB9F70F3-345A-4748-9038-65048C393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2597" y="2580672"/>
              <a:ext cx="426252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M</a:t>
              </a:r>
              <a:endParaRPr kumimoji="0" lang="uk-UA" altLang="uk-UA" sz="30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50" name="TextBox 33">
              <a:extLst>
                <a:ext uri="{FF2B5EF4-FFF2-40B4-BE49-F238E27FC236}">
                  <a16:creationId xmlns:a16="http://schemas.microsoft.com/office/drawing/2014/main" id="{EA272915-46D2-42DC-BDEA-07E730299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5527" y="2569561"/>
              <a:ext cx="426252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1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N</a:t>
              </a:r>
              <a:endParaRPr kumimoji="0" lang="uk-UA" altLang="uk-UA" sz="3000" b="0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  <p:sp>
          <p:nvSpPr>
            <p:cNvPr id="151" name="TextBox 33">
              <a:extLst>
                <a:ext uri="{FF2B5EF4-FFF2-40B4-BE49-F238E27FC236}">
                  <a16:creationId xmlns:a16="http://schemas.microsoft.com/office/drawing/2014/main" id="{3DBAE62B-147A-470C-8A59-5CB7FB3B7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750" y="2575911"/>
              <a:ext cx="426252" cy="4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3000" b="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Schoolbook" panose="02040604050505020304" pitchFamily="18" charset="0"/>
                </a:rPr>
                <a:t>P</a:t>
              </a:r>
              <a:endParaRPr kumimoji="0" lang="uk-UA" altLang="uk-UA" sz="30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</a:endParaRPr>
            </a:p>
          </p:txBody>
        </p:sp>
      </p:grpSp>
      <p:sp>
        <p:nvSpPr>
          <p:cNvPr id="152" name="TextBox 75">
            <a:extLst>
              <a:ext uri="{FF2B5EF4-FFF2-40B4-BE49-F238E27FC236}">
                <a16:creationId xmlns:a16="http://schemas.microsoft.com/office/drawing/2014/main" id="{F5F1D7D5-9209-4F81-B2A2-38FDA5655393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graphicFrame>
        <p:nvGraphicFramePr>
          <p:cNvPr id="153" name="Таблиця 152">
            <a:extLst>
              <a:ext uri="{FF2B5EF4-FFF2-40B4-BE49-F238E27FC236}">
                <a16:creationId xmlns:a16="http://schemas.microsoft.com/office/drawing/2014/main" id="{8027FD71-6581-4326-A0BF-395AC9A8B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64872"/>
              </p:ext>
            </p:extLst>
          </p:nvPr>
        </p:nvGraphicFramePr>
        <p:xfrm>
          <a:off x="5201781" y="3235012"/>
          <a:ext cx="1520560" cy="272294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20560">
                  <a:extLst>
                    <a:ext uri="{9D8B030D-6E8A-4147-A177-3AD203B41FA5}">
                      <a16:colId xmlns:a16="http://schemas.microsoft.com/office/drawing/2014/main" val="1412726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solidFill>
                            <a:schemeClr val="tx1"/>
                          </a:solidFill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Точка</a:t>
                      </a:r>
                      <a:endParaRPr lang="uk-UA" sz="3000" dirty="0">
                        <a:solidFill>
                          <a:schemeClr val="tx1"/>
                        </a:solidFill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066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А. </a:t>
                      </a:r>
                      <a:r>
                        <a:rPr lang="en-US" sz="3000" b="0" i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K</a:t>
                      </a:r>
                      <a:endParaRPr lang="uk-UA" sz="3000" b="0" i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637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Б. </a:t>
                      </a:r>
                      <a:r>
                        <a:rPr lang="en-US" sz="3000" b="0" i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L</a:t>
                      </a:r>
                      <a:endParaRPr lang="uk-UA" sz="3000" b="0" i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0378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В. </a:t>
                      </a:r>
                      <a:r>
                        <a:rPr lang="en-US" sz="3000" b="0" i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uk-UA" sz="3000" b="0" i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991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Г. </a:t>
                      </a:r>
                      <a:r>
                        <a:rPr lang="en-US" sz="3000" b="0" i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N</a:t>
                      </a:r>
                      <a:endParaRPr lang="uk-UA" sz="3000" b="0" i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049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Д. </a:t>
                      </a:r>
                      <a:r>
                        <a:rPr lang="en-US" sz="3000" b="0" i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P</a:t>
                      </a:r>
                      <a:endParaRPr lang="uk-UA" sz="3000" b="0" i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5706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0456494-601B-4C25-BB22-53ABB8F16B51}"/>
                  </a:ext>
                </a:extLst>
              </p:cNvPr>
              <p:cNvSpPr txBox="1"/>
              <p:nvPr/>
            </p:nvSpPr>
            <p:spPr>
              <a:xfrm>
                <a:off x="1186903" y="1511657"/>
                <a:ext cx="16065118" cy="1259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5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5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uk-UA" sz="5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яжіть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5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uk-UA" sz="5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uk-UA" sz="5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uk-UA" sz="5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5000" b="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5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uk-UA" sz="50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5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0456494-601B-4C25-BB22-53ABB8F1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03" y="1511657"/>
                <a:ext cx="16065118" cy="1259255"/>
              </a:xfrm>
              <a:prstGeom prst="rect">
                <a:avLst/>
              </a:prstGeom>
              <a:blipFill>
                <a:blip r:embed="rId9"/>
                <a:stretch>
                  <a:fillRect l="-1822" b="-1062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AFE01EBE-F385-40C5-AA3A-015E5B1C6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282206"/>
                  </p:ext>
                </p:extLst>
              </p:nvPr>
            </p:nvGraphicFramePr>
            <p:xfrm>
              <a:off x="1236720" y="2664152"/>
              <a:ext cx="12600000" cy="279118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1087698114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1936230242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718600075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593458870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232720302"/>
                        </a:ext>
                      </a:extLst>
                    </a:gridCol>
                  </a:tblGrid>
                  <a:tr h="122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extLst>
                      <a:ext uri="{0D108BD9-81ED-4DB2-BD59-A6C34878D82A}">
                        <a16:rowId xmlns:a16="http://schemas.microsoft.com/office/drawing/2014/main" val="3194099219"/>
                      </a:ext>
                    </a:extLst>
                  </a:tr>
                  <a:tr h="13614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4000" b="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]"/>
                                    <m:ctrlP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−∞;</m:t>
                                    </m:r>
                                    <m:f>
                                      <m:fPr>
                                        <m:ctrlP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uk-UA" sz="4000" b="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]"/>
                                    <m:ctrlP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−∞;</m:t>
                                    </m:r>
                                    <m:f>
                                      <m:fPr>
                                        <m:ctrlP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uk-UA" sz="4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243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uk-UA" sz="4000" b="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]"/>
                                    <m:ctrlP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−∞;−2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4000" b="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4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−2;+∞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uk-UA" sz="4000" b="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extLst>
                      <a:ext uri="{0D108BD9-81ED-4DB2-BD59-A6C34878D82A}">
                        <a16:rowId xmlns:a16="http://schemas.microsoft.com/office/drawing/2014/main" val="39804232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AFE01EBE-F385-40C5-AA3A-015E5B1C6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282206"/>
                  </p:ext>
                </p:extLst>
              </p:nvPr>
            </p:nvGraphicFramePr>
            <p:xfrm>
              <a:off x="1236720" y="2664152"/>
              <a:ext cx="12600000" cy="279118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1087698114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1936230242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718600075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3593458870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232720302"/>
                        </a:ext>
                      </a:extLst>
                    </a:gridCol>
                  </a:tblGrid>
                  <a:tr h="122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649" marR="68649" marT="0" marB="0" anchor="ctr"/>
                    </a:tc>
                    <a:extLst>
                      <a:ext uri="{0D108BD9-81ED-4DB2-BD59-A6C34878D82A}">
                        <a16:rowId xmlns:a16="http://schemas.microsoft.com/office/drawing/2014/main" val="3194099219"/>
                      </a:ext>
                    </a:extLst>
                  </a:tr>
                  <a:tr h="156718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649" marR="68649" marT="0" marB="0" anchor="ctr">
                        <a:blipFill>
                          <a:blip r:embed="rId10"/>
                          <a:stretch>
                            <a:fillRect l="-242" t="-78988" r="-400242" b="-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649" marR="68649" marT="0" marB="0" anchor="ctr">
                        <a:blipFill>
                          <a:blip r:embed="rId10"/>
                          <a:stretch>
                            <a:fillRect l="-100484" t="-78988" r="-301211" b="-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649" marR="68649" marT="0" marB="0" anchor="ctr">
                        <a:blipFill>
                          <a:blip r:embed="rId10"/>
                          <a:stretch>
                            <a:fillRect l="-200000" t="-78988" r="-200483" b="-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649" marR="68649" marT="0" marB="0" anchor="ctr">
                        <a:blipFill>
                          <a:blip r:embed="rId10"/>
                          <a:stretch>
                            <a:fillRect l="-300726" t="-78988" r="-100969" b="-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649" marR="68649" marT="0" marB="0" anchor="ctr">
                        <a:blipFill>
                          <a:blip r:embed="rId10"/>
                          <a:stretch>
                            <a:fillRect l="-399758" t="-78988" r="-725" b="-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042321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E84DF33-ABC2-4ED1-B517-65B2E0504DEE}"/>
                  </a:ext>
                </a:extLst>
              </p:cNvPr>
              <p:cNvSpPr txBox="1"/>
              <p:nvPr/>
            </p:nvSpPr>
            <p:spPr>
              <a:xfrm>
                <a:off x="1112206" y="1722239"/>
                <a:ext cx="16080750" cy="1058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000" dirty="0">
                    <a:solidFill>
                      <a:schemeClr val="tx1"/>
                    </a:solidFill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Визначте кількість цілих значень </a:t>
                </a:r>
                <a14:m>
                  <m:oMath xmlns:m="http://schemas.openxmlformats.org/officeDocument/2006/math">
                    <m:r>
                      <a:rPr lang="uk-UA" sz="3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що належать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3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3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9;9</m:t>
                        </m:r>
                      </m:e>
                    </m:d>
                  </m:oMath>
                </a14:m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за кожного з яких корінь рівняння </a:t>
                </a:r>
                <a14:m>
                  <m:oMath xmlns:m="http://schemas.openxmlformats.org/officeDocument/2006/math">
                    <m:r>
                      <a:rPr lang="uk-UA" sz="3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uk-UA" sz="3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−5=</m:t>
                    </m:r>
                    <m:r>
                      <a:rPr lang="uk-UA" sz="3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uk-UA" sz="3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+2</m:t>
                    </m:r>
                    <m:r>
                      <a:rPr lang="uk-UA" sz="3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є додатним.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E84DF33-ABC2-4ED1-B517-65B2E050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06" y="1722239"/>
                <a:ext cx="16080750" cy="1058367"/>
              </a:xfrm>
              <a:prstGeom prst="rect">
                <a:avLst/>
              </a:prstGeom>
              <a:blipFill>
                <a:blip r:embed="rId9"/>
                <a:stretch>
                  <a:fillRect l="-872" t="-8092" r="-910" b="-156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75">
            <a:extLst>
              <a:ext uri="{FF2B5EF4-FFF2-40B4-BE49-F238E27FC236}">
                <a16:creationId xmlns:a16="http://schemas.microsoft.com/office/drawing/2014/main" id="{A1E95309-E582-4B1C-B55F-8FFB52C067D3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B1FD13D-C117-4EDA-AB46-CA7E78213DC3}"/>
                  </a:ext>
                </a:extLst>
              </p:cNvPr>
              <p:cNvSpPr txBox="1"/>
              <p:nvPr/>
            </p:nvSpPr>
            <p:spPr>
              <a:xfrm>
                <a:off x="1041253" y="1550957"/>
                <a:ext cx="16151703" cy="1180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Функція </a:t>
                </a:r>
                <a14:m>
                  <m:oMath xmlns:m="http://schemas.openxmlformats.org/officeDocument/2006/math">
                    <m:r>
                      <a:rPr lang="uk-UA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3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uk-UA" sz="3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uk-UA" sz="3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є первісною для функції </a:t>
                </a:r>
                <a14:m>
                  <m:oMath xmlns:m="http://schemas.openxmlformats.org/officeDocument/2006/math">
                    <m:r>
                      <a:rPr lang="uk-UA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3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∞;+∞</m:t>
                        </m:r>
                      </m:e>
                    </m:d>
                  </m:oMath>
                </a14:m>
                <a:r>
                  <a:rPr lang="uk-UA" sz="3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 Обчисліть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uk-UA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uk-UA" sz="3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uk-UA" sz="3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sz="3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uk-UA" sz="3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uk-UA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uk-UA" sz="3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B1FD13D-C117-4EDA-AB46-CA7E78213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53" y="1550957"/>
                <a:ext cx="16151703" cy="1180964"/>
              </a:xfrm>
              <a:prstGeom prst="rect">
                <a:avLst/>
              </a:prstGeom>
              <a:blipFill>
                <a:blip r:embed="rId9"/>
                <a:stretch>
                  <a:fillRect l="-906" t="-6701" r="-906" b="-87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75">
            <a:extLst>
              <a:ext uri="{FF2B5EF4-FFF2-40B4-BE49-F238E27FC236}">
                <a16:creationId xmlns:a16="http://schemas.microsoft.com/office/drawing/2014/main" id="{C5D9BD13-33C4-4ED8-8BD1-A396D14E52FB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6E2E8B-6313-4E9F-B116-BE8312B5B476}"/>
              </a:ext>
            </a:extLst>
          </p:cNvPr>
          <p:cNvSpPr txBox="1"/>
          <p:nvPr/>
        </p:nvSpPr>
        <p:spPr>
          <a:xfrm>
            <a:off x="1125590" y="1669458"/>
            <a:ext cx="16067365" cy="252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Дарина бере участь у </a:t>
            </a:r>
            <a:r>
              <a:rPr lang="uk-UA" sz="30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посткросингу</a:t>
            </a:r>
            <a:r>
              <a:rPr lang="uk-UA" sz="3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надсилаючи адресатам у різні країни листівки із зображеннями українських міст і краєвидів. Вона має 4 різні листівки такої тематики й конверти жовтого й синього кольорів. Для кожного із чотирьох адресатів Дарина вибирає по одній листівці та конверт жовтого або синього кольору. Скільки всього в Дарини є варіантів такого вибору?</a:t>
            </a:r>
          </a:p>
        </p:txBody>
      </p:sp>
      <p:sp>
        <p:nvSpPr>
          <p:cNvPr id="118" name="TextBox 75">
            <a:extLst>
              <a:ext uri="{FF2B5EF4-FFF2-40B4-BE49-F238E27FC236}">
                <a16:creationId xmlns:a16="http://schemas.microsoft.com/office/drawing/2014/main" id="{415E770F-8789-421B-A763-EE0254437FD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0F9BCA9-65E4-4910-980E-E2A4BABF1692}"/>
                  </a:ext>
                </a:extLst>
              </p:cNvPr>
              <p:cNvSpPr txBox="1"/>
              <p:nvPr/>
            </p:nvSpPr>
            <p:spPr>
              <a:xfrm>
                <a:off x="1186902" y="1621349"/>
                <a:ext cx="16262897" cy="1860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Діагональним перерізом правильної чотирикутної піраміди є рівносторонній трикутник, висота піраміди дорівнює </a:t>
                </a:r>
                <a14:m>
                  <m:oMath xmlns:m="http://schemas.openxmlformats.org/officeDocument/2006/math">
                    <m:r>
                      <a:rPr lang="uk-UA" sz="30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uk-UA" sz="3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3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см. Визначте площу </a:t>
                </a:r>
                <a14:m>
                  <m:oMath xmlns:m="http://schemas.openxmlformats.org/officeDocument/2006/math">
                    <m:r>
                      <a:rPr lang="uk-UA" sz="3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 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0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бічної поверхні цієї піраміди. У відповіді запишіть значення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k-UA" sz="3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0F9BCA9-65E4-4910-980E-E2A4BABF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02" y="1621349"/>
                <a:ext cx="16262897" cy="1860317"/>
              </a:xfrm>
              <a:prstGeom prst="rect">
                <a:avLst/>
              </a:prstGeom>
              <a:blipFill>
                <a:blip r:embed="rId9"/>
                <a:stretch>
                  <a:fillRect l="-900" t="-4590" r="-900" b="-19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75">
            <a:extLst>
              <a:ext uri="{FF2B5EF4-FFF2-40B4-BE49-F238E27FC236}">
                <a16:creationId xmlns:a16="http://schemas.microsoft.com/office/drawing/2014/main" id="{F59FC262-EFD8-4964-A3A7-40F0914ADDA4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7" name="TextBox 75">
            <a:extLst>
              <a:ext uri="{FF2B5EF4-FFF2-40B4-BE49-F238E27FC236}">
                <a16:creationId xmlns:a16="http://schemas.microsoft.com/office/drawing/2014/main" id="{B29029E2-B697-4211-9A86-EB44277F6605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7" name="TextBox 97"/>
          <p:cNvSpPr txBox="1"/>
          <p:nvPr/>
        </p:nvSpPr>
        <p:spPr>
          <a:xfrm rot="20277290">
            <a:off x="-437536" y="1964165"/>
            <a:ext cx="6134654" cy="190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161616"/>
                </a:solidFill>
                <a:latin typeface="Amberber"/>
                <a:ea typeface="Amberber"/>
                <a:cs typeface="Amberber"/>
                <a:sym typeface="Amberber"/>
              </a:rPr>
              <a:t>відповіді</a:t>
            </a:r>
          </a:p>
        </p:txBody>
      </p:sp>
      <p:graphicFrame>
        <p:nvGraphicFramePr>
          <p:cNvPr id="98" name="Таблиця 97">
            <a:extLst>
              <a:ext uri="{FF2B5EF4-FFF2-40B4-BE49-F238E27FC236}">
                <a16:creationId xmlns:a16="http://schemas.microsoft.com/office/drawing/2014/main" id="{438E9CF7-7B16-4C79-B472-0F79A6DF0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21107"/>
              </p:ext>
            </p:extLst>
          </p:nvPr>
        </p:nvGraphicFramePr>
        <p:xfrm>
          <a:off x="5550851" y="1675569"/>
          <a:ext cx="5119872" cy="803910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559936">
                  <a:extLst>
                    <a:ext uri="{9D8B030D-6E8A-4147-A177-3AD203B41FA5}">
                      <a16:colId xmlns:a16="http://schemas.microsoft.com/office/drawing/2014/main" val="3596545635"/>
                    </a:ext>
                  </a:extLst>
                </a:gridCol>
                <a:gridCol w="2559936">
                  <a:extLst>
                    <a:ext uri="{9D8B030D-6E8A-4147-A177-3AD203B41FA5}">
                      <a16:colId xmlns:a16="http://schemas.microsoft.com/office/drawing/2014/main" val="23335563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Номер завдання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Правильна відповідь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7116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8723914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4515753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3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13516713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4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4000888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5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1461208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6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585292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7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1297055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8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754986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9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8120610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10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4975802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11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596952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12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767920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13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2521949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14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7881495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15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1717879876"/>
                  </a:ext>
                </a:extLst>
              </a:tr>
            </a:tbl>
          </a:graphicData>
        </a:graphic>
      </p:graphicFrame>
      <p:graphicFrame>
        <p:nvGraphicFramePr>
          <p:cNvPr id="99" name="Таблиця 98">
            <a:extLst>
              <a:ext uri="{FF2B5EF4-FFF2-40B4-BE49-F238E27FC236}">
                <a16:creationId xmlns:a16="http://schemas.microsoft.com/office/drawing/2014/main" id="{F0AA590A-68B4-44B9-86E5-5AB524104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48987"/>
              </p:ext>
            </p:extLst>
          </p:nvPr>
        </p:nvGraphicFramePr>
        <p:xfrm>
          <a:off x="11091753" y="3177832"/>
          <a:ext cx="5119872" cy="426415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559936">
                  <a:extLst>
                    <a:ext uri="{9D8B030D-6E8A-4147-A177-3AD203B41FA5}">
                      <a16:colId xmlns:a16="http://schemas.microsoft.com/office/drawing/2014/main" val="3596545635"/>
                    </a:ext>
                  </a:extLst>
                </a:gridCol>
                <a:gridCol w="2559936">
                  <a:extLst>
                    <a:ext uri="{9D8B030D-6E8A-4147-A177-3AD203B41FA5}">
                      <a16:colId xmlns:a16="http://schemas.microsoft.com/office/drawing/2014/main" val="23335563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Номер завдання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Правильна відповідь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7116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16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1-В, 2-А, 3-Г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8013312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17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1-В, 2-Б, 3-Д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6052140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18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1-Д, 2-В, 3-Б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16140817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19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11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8273883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20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20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7204280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21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384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30499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22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64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856030253"/>
                  </a:ext>
                </a:extLst>
              </a:tr>
            </a:tbl>
          </a:graphicData>
        </a:graphic>
      </p:graphicFrame>
      <p:sp>
        <p:nvSpPr>
          <p:cNvPr id="100" name="TextBox 75">
            <a:extLst>
              <a:ext uri="{FF2B5EF4-FFF2-40B4-BE49-F238E27FC236}">
                <a16:creationId xmlns:a16="http://schemas.microsoft.com/office/drawing/2014/main" id="{FEF13A27-700D-4454-AD02-BDE2B5550D47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48DC13A-1E05-4D95-9E9E-7F8F5FDC4523}"/>
              </a:ext>
            </a:extLst>
          </p:cNvPr>
          <p:cNvSpPr txBox="1"/>
          <p:nvPr/>
        </p:nvSpPr>
        <p:spPr>
          <a:xfrm>
            <a:off x="1165055" y="1526453"/>
            <a:ext cx="15598945" cy="267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діаграмі відображено розподіл кількості працівників фірми за віком. За даними діаграми визначте, у скільки разів кількість працівників віком від 20 до 29 років перевищує кількість працівників, яким 60 і більше років.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Таблиця 99">
                <a:extLst>
                  <a:ext uri="{FF2B5EF4-FFF2-40B4-BE49-F238E27FC236}">
                    <a16:creationId xmlns:a16="http://schemas.microsoft.com/office/drawing/2014/main" id="{8DF643EE-908C-4AFA-A614-4647EAD2B8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12393"/>
                  </p:ext>
                </p:extLst>
              </p:nvPr>
            </p:nvGraphicFramePr>
            <p:xfrm>
              <a:off x="9774103" y="4199236"/>
              <a:ext cx="6732000" cy="2448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346400">
                      <a:extLst>
                        <a:ext uri="{9D8B030D-6E8A-4147-A177-3AD203B41FA5}">
                          <a16:colId xmlns:a16="http://schemas.microsoft.com/office/drawing/2014/main" val="1836805222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1977539565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2600926784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2325425111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3829961099"/>
                        </a:ext>
                      </a:extLst>
                    </a:gridCol>
                  </a:tblGrid>
                  <a:tr h="122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extLst>
                      <a:ext uri="{0D108BD9-81ED-4DB2-BD59-A6C34878D82A}">
                        <a16:rowId xmlns:a16="http://schemas.microsoft.com/office/drawing/2014/main" val="3660848719"/>
                      </a:ext>
                    </a:extLst>
                  </a:tr>
                  <a:tr h="1224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uk-UA" sz="5000" b="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extLst>
                      <a:ext uri="{0D108BD9-81ED-4DB2-BD59-A6C34878D82A}">
                        <a16:rowId xmlns:a16="http://schemas.microsoft.com/office/drawing/2014/main" val="1033002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Таблиця 99">
                <a:extLst>
                  <a:ext uri="{FF2B5EF4-FFF2-40B4-BE49-F238E27FC236}">
                    <a16:creationId xmlns:a16="http://schemas.microsoft.com/office/drawing/2014/main" id="{8DF643EE-908C-4AFA-A614-4647EAD2B8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12393"/>
                  </p:ext>
                </p:extLst>
              </p:nvPr>
            </p:nvGraphicFramePr>
            <p:xfrm>
              <a:off x="9774103" y="4199236"/>
              <a:ext cx="6732000" cy="2448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346400">
                      <a:extLst>
                        <a:ext uri="{9D8B030D-6E8A-4147-A177-3AD203B41FA5}">
                          <a16:colId xmlns:a16="http://schemas.microsoft.com/office/drawing/2014/main" val="1836805222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1977539565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2600926784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2325425111"/>
                        </a:ext>
                      </a:extLst>
                    </a:gridCol>
                    <a:gridCol w="1346400">
                      <a:extLst>
                        <a:ext uri="{9D8B030D-6E8A-4147-A177-3AD203B41FA5}">
                          <a16:colId xmlns:a16="http://schemas.microsoft.com/office/drawing/2014/main" val="3829961099"/>
                        </a:ext>
                      </a:extLst>
                    </a:gridCol>
                  </a:tblGrid>
                  <a:tr h="122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75511" marR="75511" marT="0" marB="0" anchor="ctr"/>
                    </a:tc>
                    <a:extLst>
                      <a:ext uri="{0D108BD9-81ED-4DB2-BD59-A6C34878D82A}">
                        <a16:rowId xmlns:a16="http://schemas.microsoft.com/office/drawing/2014/main" val="3660848719"/>
                      </a:ext>
                    </a:extLst>
                  </a:tr>
                  <a:tr h="1224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75511" marR="75511" marT="0" marB="0" anchor="ctr">
                        <a:blipFill>
                          <a:blip r:embed="rId9"/>
                          <a:stretch>
                            <a:fillRect l="-452" t="-100995" r="-401357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75511" marR="75511" marT="0" marB="0" anchor="ctr">
                        <a:blipFill>
                          <a:blip r:embed="rId9"/>
                          <a:stretch>
                            <a:fillRect l="-100452" t="-100995" r="-301357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75511" marR="75511" marT="0" marB="0" anchor="ctr">
                        <a:blipFill>
                          <a:blip r:embed="rId9"/>
                          <a:stretch>
                            <a:fillRect l="-200452" t="-100995" r="-201357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75511" marR="75511" marT="0" marB="0" anchor="ctr">
                        <a:blipFill>
                          <a:blip r:embed="rId9"/>
                          <a:stretch>
                            <a:fillRect l="-300452" t="-100995" r="-101357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75511" marR="75511" marT="0" marB="0" anchor="ctr">
                        <a:blipFill>
                          <a:blip r:embed="rId9"/>
                          <a:stretch>
                            <a:fillRect l="-400452" t="-100995" r="-1357" b="-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00269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2" name="Діаграма 101">
            <a:extLst>
              <a:ext uri="{FF2B5EF4-FFF2-40B4-BE49-F238E27FC236}">
                <a16:creationId xmlns:a16="http://schemas.microsoft.com/office/drawing/2014/main" id="{DD8A1A42-7686-4B37-97D1-3754F3FE5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755339"/>
              </p:ext>
            </p:extLst>
          </p:nvPr>
        </p:nvGraphicFramePr>
        <p:xfrm>
          <a:off x="914966" y="4189869"/>
          <a:ext cx="7929213" cy="527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3" name="TextBox 75">
            <a:extLst>
              <a:ext uri="{FF2B5EF4-FFF2-40B4-BE49-F238E27FC236}">
                <a16:creationId xmlns:a16="http://schemas.microsoft.com/office/drawing/2014/main" id="{7E7F3322-ADD8-43F2-A79B-6DB219A2B248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EF09988-3287-4E43-9E3E-43B6976395B3}"/>
                  </a:ext>
                </a:extLst>
              </p:cNvPr>
              <p:cNvSpPr txBox="1"/>
              <p:nvPr/>
            </p:nvSpPr>
            <p:spPr>
              <a:xfrm>
                <a:off x="1160765" y="1534073"/>
                <a:ext cx="15929653" cy="2015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Сторона </a:t>
                </a:r>
                <a:r>
                  <a:rPr lang="en-US" sz="4000" i="1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4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4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паралелограма </a:t>
                </a:r>
                <a:r>
                  <a:rPr lang="en-US" sz="4000" i="1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4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утворює з прямою </a:t>
                </a:r>
                <a:r>
                  <a:rPr lang="en-US" sz="4000" i="1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4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40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кут, градусна міра якого дорівнює 55</a:t>
                </a:r>
                <a14:m>
                  <m:oMath xmlns:m="http://schemas.openxmlformats.org/officeDocument/2006/math">
                    <m:r>
                      <a:rPr lang="uk-UA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(див. рисунок). </a:t>
                </a:r>
                <a:r>
                  <a:rPr lang="uk-UA" sz="4000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Визначте градусну міру кута </a:t>
                </a:r>
                <a:r>
                  <a:rPr lang="en-US" sz="4000" i="1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MAB</a:t>
                </a:r>
                <a:r>
                  <a:rPr lang="uk-UA" sz="4000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uk-UA" sz="40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EF09988-3287-4E43-9E3E-43B69763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65" y="1534073"/>
                <a:ext cx="15929653" cy="2015232"/>
              </a:xfrm>
              <a:prstGeom prst="rect">
                <a:avLst/>
              </a:prstGeom>
              <a:blipFill>
                <a:blip r:embed="rId9"/>
                <a:stretch>
                  <a:fillRect l="-1339" t="-6061" r="-1339" b="-121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7" name="Таблиця 96">
                <a:extLst>
                  <a:ext uri="{FF2B5EF4-FFF2-40B4-BE49-F238E27FC236}">
                    <a16:creationId xmlns:a16="http://schemas.microsoft.com/office/drawing/2014/main" id="{C5A61B89-B442-4159-8EBA-9B3FFD83E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163547"/>
                  </p:ext>
                </p:extLst>
              </p:nvPr>
            </p:nvGraphicFramePr>
            <p:xfrm>
              <a:off x="1320232" y="3889540"/>
              <a:ext cx="720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82703575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9686527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68481592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50327995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768244636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extLst>
                      <a:ext uri="{0D108BD9-81ED-4DB2-BD59-A6C34878D82A}">
                        <a16:rowId xmlns:a16="http://schemas.microsoft.com/office/drawing/2014/main" val="1773096110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uk-UA" sz="54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125</m:t>
                                </m:r>
                                <m:r>
                                  <a:rPr lang="uk-UA" sz="54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145</m:t>
                                </m:r>
                                <m:r>
                                  <a:rPr lang="uk-UA" sz="54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55</m:t>
                                </m:r>
                                <m:r>
                                  <a:rPr lang="uk-UA" sz="54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135</m:t>
                                </m:r>
                                <m:r>
                                  <a:rPr lang="uk-UA" sz="54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uk-UA" sz="5000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extLst>
                      <a:ext uri="{0D108BD9-81ED-4DB2-BD59-A6C34878D82A}">
                        <a16:rowId xmlns:a16="http://schemas.microsoft.com/office/drawing/2014/main" val="468734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7" name="Таблиця 96">
                <a:extLst>
                  <a:ext uri="{FF2B5EF4-FFF2-40B4-BE49-F238E27FC236}">
                    <a16:creationId xmlns:a16="http://schemas.microsoft.com/office/drawing/2014/main" id="{C5A61B89-B442-4159-8EBA-9B3FFD83E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163547"/>
                  </p:ext>
                </p:extLst>
              </p:nvPr>
            </p:nvGraphicFramePr>
            <p:xfrm>
              <a:off x="1320232" y="3889540"/>
              <a:ext cx="720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82703575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9686527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68481592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50327995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768244636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97400" marR="97400" marT="0" marB="0" anchor="ctr"/>
                    </a:tc>
                    <a:extLst>
                      <a:ext uri="{0D108BD9-81ED-4DB2-BD59-A6C34878D82A}">
                        <a16:rowId xmlns:a16="http://schemas.microsoft.com/office/drawing/2014/main" val="1773096110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97400" marR="97400" marT="0" marB="0" anchor="ctr">
                        <a:blipFill>
                          <a:blip r:embed="rId10"/>
                          <a:stretch>
                            <a:fillRect l="-424" t="-103390" r="-402119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97400" marR="97400" marT="0" marB="0" anchor="ctr">
                        <a:blipFill>
                          <a:blip r:embed="rId10"/>
                          <a:stretch>
                            <a:fillRect l="-100000" t="-103390" r="-300422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97400" marR="97400" marT="0" marB="0" anchor="ctr">
                        <a:blipFill>
                          <a:blip r:embed="rId10"/>
                          <a:stretch>
                            <a:fillRect l="-200847" t="-103390" r="-201695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97400" marR="97400" marT="0" marB="0" anchor="ctr">
                        <a:blipFill>
                          <a:blip r:embed="rId10"/>
                          <a:stretch>
                            <a:fillRect l="-299578" t="-103390" r="-100844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97400" marR="97400" marT="0" marB="0" anchor="ctr">
                        <a:blipFill>
                          <a:blip r:embed="rId10"/>
                          <a:stretch>
                            <a:fillRect l="-401271" t="-103390" r="-1271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873457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19AAB777-58B7-4C5F-8D00-BC3256D0929A}"/>
              </a:ext>
            </a:extLst>
          </p:cNvPr>
          <p:cNvGrpSpPr/>
          <p:nvPr/>
        </p:nvGrpSpPr>
        <p:grpSpPr>
          <a:xfrm>
            <a:off x="8825129" y="3012978"/>
            <a:ext cx="7761819" cy="3562192"/>
            <a:chOff x="7365676" y="3661609"/>
            <a:chExt cx="7761819" cy="3562192"/>
          </a:xfrm>
        </p:grpSpPr>
        <p:sp>
          <p:nvSpPr>
            <p:cNvPr id="99" name="Паралелограм 98">
              <a:extLst>
                <a:ext uri="{FF2B5EF4-FFF2-40B4-BE49-F238E27FC236}">
                  <a16:creationId xmlns:a16="http://schemas.microsoft.com/office/drawing/2014/main" id="{35866594-BEB9-4F9A-BAA4-69D2AEE803AA}"/>
                </a:ext>
              </a:extLst>
            </p:cNvPr>
            <p:cNvSpPr/>
            <p:nvPr/>
          </p:nvSpPr>
          <p:spPr>
            <a:xfrm>
              <a:off x="8763000" y="4128724"/>
              <a:ext cx="6172200" cy="2618898"/>
            </a:xfrm>
            <a:custGeom>
              <a:avLst/>
              <a:gdLst>
                <a:gd name="connsiteX0" fmla="*/ 0 w 3962400"/>
                <a:gd name="connsiteY0" fmla="*/ 2669698 h 2669698"/>
                <a:gd name="connsiteX1" fmla="*/ 717481 w 3962400"/>
                <a:gd name="connsiteY1" fmla="*/ 0 h 2669698"/>
                <a:gd name="connsiteX2" fmla="*/ 3962400 w 3962400"/>
                <a:gd name="connsiteY2" fmla="*/ 0 h 2669698"/>
                <a:gd name="connsiteX3" fmla="*/ 3244919 w 3962400"/>
                <a:gd name="connsiteY3" fmla="*/ 2669698 h 2669698"/>
                <a:gd name="connsiteX4" fmla="*/ 0 w 3962400"/>
                <a:gd name="connsiteY4" fmla="*/ 2669698 h 2669698"/>
                <a:gd name="connsiteX0" fmla="*/ 0 w 5080000"/>
                <a:gd name="connsiteY0" fmla="*/ 2669698 h 2669698"/>
                <a:gd name="connsiteX1" fmla="*/ 717481 w 5080000"/>
                <a:gd name="connsiteY1" fmla="*/ 0 h 2669698"/>
                <a:gd name="connsiteX2" fmla="*/ 5080000 w 5080000"/>
                <a:gd name="connsiteY2" fmla="*/ 63500 h 2669698"/>
                <a:gd name="connsiteX3" fmla="*/ 3244919 w 5080000"/>
                <a:gd name="connsiteY3" fmla="*/ 2669698 h 2669698"/>
                <a:gd name="connsiteX4" fmla="*/ 0 w 5080000"/>
                <a:gd name="connsiteY4" fmla="*/ 2669698 h 2669698"/>
                <a:gd name="connsiteX0" fmla="*/ 0 w 5080000"/>
                <a:gd name="connsiteY0" fmla="*/ 2644298 h 2644298"/>
                <a:gd name="connsiteX1" fmla="*/ 2177981 w 5080000"/>
                <a:gd name="connsiteY1" fmla="*/ 0 h 2644298"/>
                <a:gd name="connsiteX2" fmla="*/ 5080000 w 5080000"/>
                <a:gd name="connsiteY2" fmla="*/ 38100 h 2644298"/>
                <a:gd name="connsiteX3" fmla="*/ 3244919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644298 h 2644298"/>
                <a:gd name="connsiteX1" fmla="*/ 1822381 w 5080000"/>
                <a:gd name="connsiteY1" fmla="*/ 0 h 2644298"/>
                <a:gd name="connsiteX2" fmla="*/ 5080000 w 5080000"/>
                <a:gd name="connsiteY2" fmla="*/ 38100 h 2644298"/>
                <a:gd name="connsiteX3" fmla="*/ 3244919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644298 h 2644298"/>
                <a:gd name="connsiteX1" fmla="*/ 1822381 w 5080000"/>
                <a:gd name="connsiteY1" fmla="*/ 0 h 2644298"/>
                <a:gd name="connsiteX2" fmla="*/ 5080000 w 5080000"/>
                <a:gd name="connsiteY2" fmla="*/ 25400 h 2644298"/>
                <a:gd name="connsiteX3" fmla="*/ 3244919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720498 h 2720498"/>
                <a:gd name="connsiteX1" fmla="*/ 1550612 w 5080000"/>
                <a:gd name="connsiteY1" fmla="*/ 0 h 2720498"/>
                <a:gd name="connsiteX2" fmla="*/ 5080000 w 5080000"/>
                <a:gd name="connsiteY2" fmla="*/ 101600 h 2720498"/>
                <a:gd name="connsiteX3" fmla="*/ 3244919 w 5080000"/>
                <a:gd name="connsiteY3" fmla="*/ 2720498 h 2720498"/>
                <a:gd name="connsiteX4" fmla="*/ 0 w 5080000"/>
                <a:gd name="connsiteY4" fmla="*/ 2720498 h 2720498"/>
                <a:gd name="connsiteX0" fmla="*/ 0 w 5080000"/>
                <a:gd name="connsiteY0" fmla="*/ 2720498 h 2720498"/>
                <a:gd name="connsiteX1" fmla="*/ 1550612 w 5080000"/>
                <a:gd name="connsiteY1" fmla="*/ 0 h 2720498"/>
                <a:gd name="connsiteX2" fmla="*/ 5080000 w 5080000"/>
                <a:gd name="connsiteY2" fmla="*/ 101600 h 2720498"/>
                <a:gd name="connsiteX3" fmla="*/ 3568952 w 5080000"/>
                <a:gd name="connsiteY3" fmla="*/ 2720498 h 2720498"/>
                <a:gd name="connsiteX4" fmla="*/ 0 w 5080000"/>
                <a:gd name="connsiteY4" fmla="*/ 2720498 h 2720498"/>
                <a:gd name="connsiteX0" fmla="*/ 0 w 5080000"/>
                <a:gd name="connsiteY0" fmla="*/ 2644298 h 2644298"/>
                <a:gd name="connsiteX1" fmla="*/ 1487896 w 5080000"/>
                <a:gd name="connsiteY1" fmla="*/ 0 h 2644298"/>
                <a:gd name="connsiteX2" fmla="*/ 5080000 w 5080000"/>
                <a:gd name="connsiteY2" fmla="*/ 25400 h 2644298"/>
                <a:gd name="connsiteX3" fmla="*/ 3568952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618898 h 2618898"/>
                <a:gd name="connsiteX1" fmla="*/ 1495736 w 5080000"/>
                <a:gd name="connsiteY1" fmla="*/ 3175 h 2618898"/>
                <a:gd name="connsiteX2" fmla="*/ 5080000 w 5080000"/>
                <a:gd name="connsiteY2" fmla="*/ 0 h 2618898"/>
                <a:gd name="connsiteX3" fmla="*/ 3568952 w 5080000"/>
                <a:gd name="connsiteY3" fmla="*/ 2618898 h 2618898"/>
                <a:gd name="connsiteX4" fmla="*/ 0 w 5080000"/>
                <a:gd name="connsiteY4" fmla="*/ 2618898 h 26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00" h="2618898">
                  <a:moveTo>
                    <a:pt x="0" y="2618898"/>
                  </a:moveTo>
                  <a:lnTo>
                    <a:pt x="1495736" y="3175"/>
                  </a:lnTo>
                  <a:lnTo>
                    <a:pt x="5080000" y="0"/>
                  </a:lnTo>
                  <a:lnTo>
                    <a:pt x="3568952" y="2618898"/>
                  </a:lnTo>
                  <a:lnTo>
                    <a:pt x="0" y="2618898"/>
                  </a:lnTo>
                  <a:close/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101" name="Пряма сполучна лінія 100">
              <a:extLst>
                <a:ext uri="{FF2B5EF4-FFF2-40B4-BE49-F238E27FC236}">
                  <a16:creationId xmlns:a16="http://schemas.microsoft.com/office/drawing/2014/main" id="{ADEA39D1-AF83-42C5-B35B-5EB69BC70594}"/>
                </a:ext>
              </a:extLst>
            </p:cNvPr>
            <p:cNvCxnSpPr/>
            <p:nvPr/>
          </p:nvCxnSpPr>
          <p:spPr>
            <a:xfrm>
              <a:off x="7434077" y="6743700"/>
              <a:ext cx="7480507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D284E9D-120B-483E-B012-F15EF3A6630B}"/>
                </a:ext>
              </a:extLst>
            </p:cNvPr>
            <p:cNvSpPr txBox="1"/>
            <p:nvPr/>
          </p:nvSpPr>
          <p:spPr bwMode="auto">
            <a:xfrm>
              <a:off x="8609884" y="6739778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A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EE27651-73BF-440A-9B3A-F6D3B3FEB23B}"/>
                </a:ext>
              </a:extLst>
            </p:cNvPr>
            <p:cNvSpPr txBox="1"/>
            <p:nvPr/>
          </p:nvSpPr>
          <p:spPr bwMode="auto">
            <a:xfrm>
              <a:off x="10414402" y="3661609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B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1847AEA-1526-4D9C-A88A-80F33085132F}"/>
                </a:ext>
              </a:extLst>
            </p:cNvPr>
            <p:cNvSpPr txBox="1"/>
            <p:nvPr/>
          </p:nvSpPr>
          <p:spPr bwMode="auto">
            <a:xfrm>
              <a:off x="14718604" y="3661609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C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1E5E63A-B5AA-41CF-9F57-6FA00ED18293}"/>
                </a:ext>
              </a:extLst>
            </p:cNvPr>
            <p:cNvSpPr txBox="1"/>
            <p:nvPr/>
          </p:nvSpPr>
          <p:spPr bwMode="auto">
            <a:xfrm>
              <a:off x="12910279" y="6762136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D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9AE9450E-2C40-45EF-B6CF-32813CBD2CBC}"/>
                    </a:ext>
                  </a:extLst>
                </p:cNvPr>
                <p:cNvSpPr txBox="1"/>
                <p:nvPr/>
              </p:nvSpPr>
              <p:spPr bwMode="auto">
                <a:xfrm>
                  <a:off x="13470113" y="6194490"/>
                  <a:ext cx="408891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US" sz="2400" i="1" dirty="0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2400" i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Century Schoolbook" panose="02040604050505020304" pitchFamily="18" charset="0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9AE9450E-2C40-45EF-B6CF-32813CBD2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70113" y="6194490"/>
                  <a:ext cx="408891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32836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9DA03D5-D341-483E-A15C-015D542A07D5}"/>
                </a:ext>
              </a:extLst>
            </p:cNvPr>
            <p:cNvSpPr txBox="1"/>
            <p:nvPr/>
          </p:nvSpPr>
          <p:spPr bwMode="auto">
            <a:xfrm>
              <a:off x="7365676" y="6739778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M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E4ED76BF-B0A7-40E7-A097-03A42EA33E3F}"/>
                </a:ext>
              </a:extLst>
            </p:cNvPr>
            <p:cNvSpPr/>
            <p:nvPr/>
          </p:nvSpPr>
          <p:spPr bwMode="auto">
            <a:xfrm>
              <a:off x="7574660" y="6702900"/>
              <a:ext cx="89984" cy="8802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37A0428-60C3-4AE3-8943-76DB9BAB760D}"/>
                </a:ext>
              </a:extLst>
            </p:cNvPr>
            <p:cNvSpPr txBox="1"/>
            <p:nvPr/>
          </p:nvSpPr>
          <p:spPr bwMode="auto">
            <a:xfrm>
              <a:off x="8507228" y="6112714"/>
              <a:ext cx="40889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?</a:t>
              </a:r>
            </a:p>
          </p:txBody>
        </p:sp>
        <p:sp>
          <p:nvSpPr>
            <p:cNvPr id="114" name="Дуга 113">
              <a:extLst>
                <a:ext uri="{FF2B5EF4-FFF2-40B4-BE49-F238E27FC236}">
                  <a16:creationId xmlns:a16="http://schemas.microsoft.com/office/drawing/2014/main" id="{C968B7B5-0A4D-43E1-9AF2-B309F9B9EBB8}"/>
                </a:ext>
              </a:extLst>
            </p:cNvPr>
            <p:cNvSpPr/>
            <p:nvPr/>
          </p:nvSpPr>
          <p:spPr>
            <a:xfrm rot="20735279">
              <a:off x="13249707" y="6397919"/>
              <a:ext cx="277392" cy="405381"/>
            </a:xfrm>
            <a:prstGeom prst="arc">
              <a:avLst>
                <a:gd name="adj1" fmla="val 16200000"/>
                <a:gd name="adj2" fmla="val 3897001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6" name="Дуга 115">
              <a:extLst>
                <a:ext uri="{FF2B5EF4-FFF2-40B4-BE49-F238E27FC236}">
                  <a16:creationId xmlns:a16="http://schemas.microsoft.com/office/drawing/2014/main" id="{356420AD-CD37-44C3-9D72-EF51EF9EB68A}"/>
                </a:ext>
              </a:extLst>
            </p:cNvPr>
            <p:cNvSpPr/>
            <p:nvPr/>
          </p:nvSpPr>
          <p:spPr>
            <a:xfrm rot="14993744">
              <a:off x="8584425" y="6497880"/>
              <a:ext cx="357153" cy="357580"/>
            </a:xfrm>
            <a:prstGeom prst="arc">
              <a:avLst>
                <a:gd name="adj1" fmla="val 16200000"/>
                <a:gd name="adj2" fmla="val 3897001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7" name="Дуга 116">
              <a:extLst>
                <a:ext uri="{FF2B5EF4-FFF2-40B4-BE49-F238E27FC236}">
                  <a16:creationId xmlns:a16="http://schemas.microsoft.com/office/drawing/2014/main" id="{0A297E62-6F38-4EF8-8692-4358BE84C15C}"/>
                </a:ext>
              </a:extLst>
            </p:cNvPr>
            <p:cNvSpPr/>
            <p:nvPr/>
          </p:nvSpPr>
          <p:spPr>
            <a:xfrm rot="14993744">
              <a:off x="8612489" y="6569603"/>
              <a:ext cx="310707" cy="266595"/>
            </a:xfrm>
            <a:prstGeom prst="arc">
              <a:avLst>
                <a:gd name="adj1" fmla="val 16200000"/>
                <a:gd name="adj2" fmla="val 3897001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20" name="TextBox 75">
            <a:extLst>
              <a:ext uri="{FF2B5EF4-FFF2-40B4-BE49-F238E27FC236}">
                <a16:creationId xmlns:a16="http://schemas.microsoft.com/office/drawing/2014/main" id="{F98C7030-5582-4764-A94F-EDEA702089A0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FFB6C36-0B69-4A83-ABE5-8F1014BDF60D}"/>
                  </a:ext>
                </a:extLst>
              </p:cNvPr>
              <p:cNvSpPr txBox="1"/>
              <p:nvPr/>
            </p:nvSpPr>
            <p:spPr>
              <a:xfrm>
                <a:off x="1143021" y="1653708"/>
                <a:ext cx="9434610" cy="101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uk-UA" sz="5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uk-UA" sz="5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−80⋅0,1</m:t>
                          </m:r>
                        </m:e>
                      </m:d>
                      <m:r>
                        <a:rPr lang="uk-UA" sz="5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5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FFB6C36-0B69-4A83-ABE5-8F1014BDF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21" y="1653708"/>
                <a:ext cx="9434610" cy="10182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" name="Таблиця 109">
                <a:extLst>
                  <a:ext uri="{FF2B5EF4-FFF2-40B4-BE49-F238E27FC236}">
                    <a16:creationId xmlns:a16="http://schemas.microsoft.com/office/drawing/2014/main" id="{A2D8CB90-4648-4A3F-8CAC-A0E8AC0215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850393"/>
                  </p:ext>
                </p:extLst>
              </p:nvPr>
            </p:nvGraphicFramePr>
            <p:xfrm>
              <a:off x="1270304" y="2687854"/>
              <a:ext cx="882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764000">
                      <a:extLst>
                        <a:ext uri="{9D8B030D-6E8A-4147-A177-3AD203B41FA5}">
                          <a16:colId xmlns:a16="http://schemas.microsoft.com/office/drawing/2014/main" val="2271351119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1067301291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1237266156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2824731979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1843377524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extLst>
                      <a:ext uri="{0D108BD9-81ED-4DB2-BD59-A6C34878D82A}">
                        <a16:rowId xmlns:a16="http://schemas.microsoft.com/office/drawing/2014/main" val="3377786312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b="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uk-UA" sz="5000" b="0" i="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oMath>
                            </m:oMathPara>
                          </a14:m>
                          <a:endParaRPr lang="uk-UA" sz="50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5000" i="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uk-UA" sz="5000" i="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,8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5000" i="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7,8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extLst>
                      <a:ext uri="{0D108BD9-81ED-4DB2-BD59-A6C34878D82A}">
                        <a16:rowId xmlns:a16="http://schemas.microsoft.com/office/drawing/2014/main" val="3334147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0" name="Таблиця 109">
                <a:extLst>
                  <a:ext uri="{FF2B5EF4-FFF2-40B4-BE49-F238E27FC236}">
                    <a16:creationId xmlns:a16="http://schemas.microsoft.com/office/drawing/2014/main" id="{A2D8CB90-4648-4A3F-8CAC-A0E8AC0215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850393"/>
                  </p:ext>
                </p:extLst>
              </p:nvPr>
            </p:nvGraphicFramePr>
            <p:xfrm>
              <a:off x="1270304" y="2687854"/>
              <a:ext cx="882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764000">
                      <a:extLst>
                        <a:ext uri="{9D8B030D-6E8A-4147-A177-3AD203B41FA5}">
                          <a16:colId xmlns:a16="http://schemas.microsoft.com/office/drawing/2014/main" val="2271351119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1067301291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1237266156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2824731979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val="1843377524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120230" marR="120230" marT="0" marB="0" anchor="ctr"/>
                    </a:tc>
                    <a:extLst>
                      <a:ext uri="{0D108BD9-81ED-4DB2-BD59-A6C34878D82A}">
                        <a16:rowId xmlns:a16="http://schemas.microsoft.com/office/drawing/2014/main" val="3377786312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20230" marR="120230" marT="0" marB="0" anchor="ctr">
                        <a:blipFill>
                          <a:blip r:embed="rId10"/>
                          <a:stretch>
                            <a:fillRect l="-345" t="-102247" r="-400345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20230" marR="120230" marT="0" marB="0" anchor="ctr">
                        <a:blipFill>
                          <a:blip r:embed="rId10"/>
                          <a:stretch>
                            <a:fillRect l="-100692" t="-102247" r="-30173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20230" marR="120230" marT="0" marB="0" anchor="ctr">
                        <a:blipFill>
                          <a:blip r:embed="rId10"/>
                          <a:stretch>
                            <a:fillRect l="-200000" t="-102247" r="-20069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20230" marR="120230" marT="0" marB="0" anchor="ctr">
                        <a:blipFill>
                          <a:blip r:embed="rId10"/>
                          <a:stretch>
                            <a:fillRect l="-301038" t="-102247" r="-101384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20230" marR="120230" marT="0" marB="0" anchor="ctr">
                        <a:blipFill>
                          <a:blip r:embed="rId10"/>
                          <a:stretch>
                            <a:fillRect l="-399655" t="-102247" r="-1034" b="-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147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1" name="TextBox 75">
            <a:extLst>
              <a:ext uri="{FF2B5EF4-FFF2-40B4-BE49-F238E27FC236}">
                <a16:creationId xmlns:a16="http://schemas.microsoft.com/office/drawing/2014/main" id="{4F9DEC85-66E6-4B82-826A-5E5D7890CA1E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1AF10D-C0FE-44ED-9263-A9BBEF470913}"/>
              </a:ext>
            </a:extLst>
          </p:cNvPr>
          <p:cNvSpPr txBox="1"/>
          <p:nvPr/>
        </p:nvSpPr>
        <p:spPr>
          <a:xfrm>
            <a:off x="830372" y="1594547"/>
            <a:ext cx="86946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entury Schoolbook" panose="02040604050505020304" pitchFamily="18" charset="0"/>
              </a:rPr>
              <a:t>Трикутна призма має</a:t>
            </a:r>
            <a:endParaRPr lang="uk-UA" sz="40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99" name="Таблиця 98">
            <a:extLst>
              <a:ext uri="{FF2B5EF4-FFF2-40B4-BE49-F238E27FC236}">
                <a16:creationId xmlns:a16="http://schemas.microsoft.com/office/drawing/2014/main" id="{34B7C236-D305-4804-A27C-C96357B98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43855"/>
              </p:ext>
            </p:extLst>
          </p:nvPr>
        </p:nvGraphicFramePr>
        <p:xfrm>
          <a:off x="1186903" y="2581727"/>
          <a:ext cx="12605297" cy="54000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03897">
                  <a:extLst>
                    <a:ext uri="{9D8B030D-6E8A-4147-A177-3AD203B41FA5}">
                      <a16:colId xmlns:a16="http://schemas.microsoft.com/office/drawing/2014/main" val="3319609497"/>
                    </a:ext>
                  </a:extLst>
                </a:gridCol>
                <a:gridCol w="11201400">
                  <a:extLst>
                    <a:ext uri="{9D8B030D-6E8A-4147-A177-3AD203B41FA5}">
                      <a16:colId xmlns:a16="http://schemas.microsoft.com/office/drawing/2014/main" val="160353800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дві основи та три бічні грані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47024484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три основи та дві бічні грані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58227762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дві основи та чотири бічні грані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82072263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одну основу та чотири бічні грані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233483328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одну основу та три бічні грані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2564133518"/>
                  </a:ext>
                </a:extLst>
              </a:tr>
            </a:tbl>
          </a:graphicData>
        </a:graphic>
      </p:graphicFrame>
      <p:sp>
        <p:nvSpPr>
          <p:cNvPr id="100" name="TextBox 75">
            <a:extLst>
              <a:ext uri="{FF2B5EF4-FFF2-40B4-BE49-F238E27FC236}">
                <a16:creationId xmlns:a16="http://schemas.microsoft.com/office/drawing/2014/main" id="{4C872D83-9B8D-491B-8464-167A6905C844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4CF823D-D5BE-405E-8CAE-A466B43BF378}"/>
                  </a:ext>
                </a:extLst>
              </p:cNvPr>
              <p:cNvSpPr txBox="1"/>
              <p:nvPr/>
            </p:nvSpPr>
            <p:spPr>
              <a:xfrm>
                <a:off x="1051804" y="1650233"/>
                <a:ext cx="16397995" cy="1358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рисунку зображено графік функції </a:t>
                </a:r>
                <a14:m>
                  <m:oMath xmlns:m="http://schemas.openxmlformats.org/officeDocument/2006/math">
                    <m:r>
                      <a:rPr lang="uk-UA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визначеної на відрізку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400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5;5</m:t>
                        </m:r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Позначте властивість, яку має ця функція.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4CF823D-D5BE-405E-8CAE-A466B43B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04" y="1650233"/>
                <a:ext cx="16397995" cy="1358257"/>
              </a:xfrm>
              <a:prstGeom prst="rect">
                <a:avLst/>
              </a:prstGeom>
              <a:blipFill>
                <a:blip r:embed="rId9"/>
                <a:stretch>
                  <a:fillRect l="-1339" t="-8969" r="-1339" b="-179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0" name="Таблиця 99">
            <a:extLst>
              <a:ext uri="{FF2B5EF4-FFF2-40B4-BE49-F238E27FC236}">
                <a16:creationId xmlns:a16="http://schemas.microsoft.com/office/drawing/2014/main" id="{3F0A644B-2F9E-4623-AD9F-AD197B79B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0097"/>
              </p:ext>
            </p:extLst>
          </p:nvPr>
        </p:nvGraphicFramePr>
        <p:xfrm>
          <a:off x="1051804" y="3151475"/>
          <a:ext cx="7787396" cy="39322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67310">
                  <a:extLst>
                    <a:ext uri="{9D8B030D-6E8A-4147-A177-3AD203B41FA5}">
                      <a16:colId xmlns:a16="http://schemas.microsoft.com/office/drawing/2014/main" val="3319609497"/>
                    </a:ext>
                  </a:extLst>
                </a:gridCol>
                <a:gridCol w="6920086">
                  <a:extLst>
                    <a:ext uri="{9D8B030D-6E8A-4147-A177-3AD203B41FA5}">
                      <a16:colId xmlns:a16="http://schemas.microsoft.com/office/drawing/2014/main" val="1603538001"/>
                    </a:ext>
                  </a:extLst>
                </a:gridCol>
              </a:tblGrid>
              <a:tr h="7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набуває лише додатних значень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47024484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парна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58227762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має дві точки екстремуму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820722639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непарна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233483328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182167" marR="18216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00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зростає на всій області визначення</a:t>
                      </a:r>
                    </a:p>
                  </a:txBody>
                  <a:tcPr marL="182167" marR="182167" marT="0" marB="0" anchor="ctr"/>
                </a:tc>
                <a:extLst>
                  <a:ext uri="{0D108BD9-81ED-4DB2-BD59-A6C34878D82A}">
                    <a16:rowId xmlns:a16="http://schemas.microsoft.com/office/drawing/2014/main" val="2564133518"/>
                  </a:ext>
                </a:extLst>
              </a:tr>
            </a:tbl>
          </a:graphicData>
        </a:graphic>
      </p:graphicFrame>
      <p:sp>
        <p:nvSpPr>
          <p:cNvPr id="102" name="TextBox 75">
            <a:extLst>
              <a:ext uri="{FF2B5EF4-FFF2-40B4-BE49-F238E27FC236}">
                <a16:creationId xmlns:a16="http://schemas.microsoft.com/office/drawing/2014/main" id="{446AD6F8-FB60-41EA-A51A-E3C069E29050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57BE1E37-0E5E-4591-BD81-6DA0F0C223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76" y="3008490"/>
            <a:ext cx="6115904" cy="6354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3B9248-3F90-4332-AB15-EB88D013B171}"/>
              </a:ext>
            </a:extLst>
          </p:cNvPr>
          <p:cNvSpPr txBox="1"/>
          <p:nvPr/>
        </p:nvSpPr>
        <p:spPr>
          <a:xfrm>
            <a:off x="558863" y="1631955"/>
            <a:ext cx="166215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Які з наведених тверджень є правильними?</a:t>
            </a:r>
          </a:p>
          <a:p>
            <a:r>
              <a:rPr lang="uk-UA" sz="3300" dirty="0">
                <a:latin typeface="Century Schoolbook" panose="02040604050505020304" pitchFamily="18" charset="0"/>
              </a:rPr>
              <a:t>І. Діагоналі будь-якого прямокутника є бісектрисами його кутів.</a:t>
            </a:r>
          </a:p>
          <a:p>
            <a:r>
              <a:rPr lang="uk-UA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ІІ. </a:t>
            </a:r>
            <a:r>
              <a:rPr lang="uk-UA" sz="3300" dirty="0">
                <a:latin typeface="Century Schoolbook" panose="02040604050505020304" pitchFamily="18" charset="0"/>
              </a:rPr>
              <a:t>Діагоналі будь-якого прямокутника ділять його на чотири рівні трикутники.</a:t>
            </a:r>
          </a:p>
          <a:p>
            <a:r>
              <a:rPr lang="uk-UA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ІІІ. Діагоналі будь-якого прямокутника рівні.</a:t>
            </a:r>
          </a:p>
        </p:txBody>
      </p:sp>
      <p:graphicFrame>
        <p:nvGraphicFramePr>
          <p:cNvPr id="100" name="Таблиця 99">
            <a:extLst>
              <a:ext uri="{FF2B5EF4-FFF2-40B4-BE49-F238E27FC236}">
                <a16:creationId xmlns:a16="http://schemas.microsoft.com/office/drawing/2014/main" id="{4A1F5291-EA0C-44FC-BE68-D135C76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97246"/>
              </p:ext>
            </p:extLst>
          </p:nvPr>
        </p:nvGraphicFramePr>
        <p:xfrm>
          <a:off x="673608" y="3821656"/>
          <a:ext cx="16281444" cy="233095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254936">
                  <a:extLst>
                    <a:ext uri="{9D8B030D-6E8A-4147-A177-3AD203B41FA5}">
                      <a16:colId xmlns:a16="http://schemas.microsoft.com/office/drawing/2014/main" val="586909665"/>
                    </a:ext>
                  </a:extLst>
                </a:gridCol>
                <a:gridCol w="3256627">
                  <a:extLst>
                    <a:ext uri="{9D8B030D-6E8A-4147-A177-3AD203B41FA5}">
                      <a16:colId xmlns:a16="http://schemas.microsoft.com/office/drawing/2014/main" val="58012193"/>
                    </a:ext>
                  </a:extLst>
                </a:gridCol>
                <a:gridCol w="3067249">
                  <a:extLst>
                    <a:ext uri="{9D8B030D-6E8A-4147-A177-3AD203B41FA5}">
                      <a16:colId xmlns:a16="http://schemas.microsoft.com/office/drawing/2014/main" val="3957378404"/>
                    </a:ext>
                  </a:extLst>
                </a:gridCol>
                <a:gridCol w="3446005">
                  <a:extLst>
                    <a:ext uri="{9D8B030D-6E8A-4147-A177-3AD203B41FA5}">
                      <a16:colId xmlns:a16="http://schemas.microsoft.com/office/drawing/2014/main" val="4063610563"/>
                    </a:ext>
                  </a:extLst>
                </a:gridCol>
                <a:gridCol w="3256627">
                  <a:extLst>
                    <a:ext uri="{9D8B030D-6E8A-4147-A177-3AD203B41FA5}">
                      <a16:colId xmlns:a16="http://schemas.microsoft.com/office/drawing/2014/main" val="32258626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  <a:endParaRPr lang="uk-UA" sz="5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  <a:endParaRPr lang="uk-UA" sz="5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  <a:endParaRPr lang="uk-UA" sz="5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5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  <a:endParaRPr lang="uk-UA" sz="5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33000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4000" b="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лише І</a:t>
                      </a:r>
                      <a:endParaRPr lang="uk-UA" sz="4000" b="0" dirty="0"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400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лише ІІ</a:t>
                      </a:r>
                      <a:endParaRPr lang="uk-UA" sz="4000" dirty="0"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400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лише ІІ та ІІІ</a:t>
                      </a:r>
                      <a:endParaRPr lang="uk-UA" sz="4000" dirty="0"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400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лише І та ІІІ</a:t>
                      </a:r>
                      <a:endParaRPr lang="uk-UA" sz="4000" dirty="0"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4000" dirty="0">
                          <a:effectLst/>
                          <a:latin typeface="Century Schoolbook" panose="02040604050505020304" pitchFamily="18" charset="0"/>
                          <a:ea typeface="Cambria Math" panose="02040503050406030204" pitchFamily="18" charset="0"/>
                        </a:rPr>
                        <a:t>лише ІІІ</a:t>
                      </a:r>
                      <a:endParaRPr lang="uk-UA" sz="4000" dirty="0">
                        <a:effectLst/>
                        <a:latin typeface="Century Schoolbook" panose="020406040505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3458"/>
                  </a:ext>
                </a:extLst>
              </a:tr>
            </a:tbl>
          </a:graphicData>
        </a:graphic>
      </p:graphicFrame>
      <p:sp>
        <p:nvSpPr>
          <p:cNvPr id="101" name="TextBox 75">
            <a:extLst>
              <a:ext uri="{FF2B5EF4-FFF2-40B4-BE49-F238E27FC236}">
                <a16:creationId xmlns:a16="http://schemas.microsoft.com/office/drawing/2014/main" id="{47EE60D0-5C21-43C4-9ECF-1DE4571AF46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9FCBB2-CAEA-455E-BF0D-93817443CF03}"/>
                  </a:ext>
                </a:extLst>
              </p:cNvPr>
              <p:cNvSpPr txBox="1"/>
              <p:nvPr/>
            </p:nvSpPr>
            <p:spPr>
              <a:xfrm>
                <a:off x="1186903" y="1696782"/>
                <a:ext cx="7879844" cy="1535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uk-UA" sz="4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400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uk-UA" sz="4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uk-UA" sz="4000" i="1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uk-UA" sz="4000" i="0" dirty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uk-UA" sz="4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uk-UA" sz="4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9FCBB2-CAEA-455E-BF0D-93817443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03" y="1696782"/>
                <a:ext cx="7879844" cy="1535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2591EFFD-23BA-4CF5-9AF6-D3763D9C71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157520"/>
                  </p:ext>
                </p:extLst>
              </p:nvPr>
            </p:nvGraphicFramePr>
            <p:xfrm>
              <a:off x="1371600" y="3024666"/>
              <a:ext cx="12496798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498322">
                      <a:extLst>
                        <a:ext uri="{9D8B030D-6E8A-4147-A177-3AD203B41FA5}">
                          <a16:colId xmlns:a16="http://schemas.microsoft.com/office/drawing/2014/main" val="1636571990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2409721675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2191959526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1426790658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920329759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17535502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uk-UA" sz="5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uk-UA" sz="5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50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9−4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5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22765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Таблиця 98">
                <a:extLst>
                  <a:ext uri="{FF2B5EF4-FFF2-40B4-BE49-F238E27FC236}">
                    <a16:creationId xmlns:a16="http://schemas.microsoft.com/office/drawing/2014/main" id="{2591EFFD-23BA-4CF5-9AF6-D3763D9C71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157520"/>
                  </p:ext>
                </p:extLst>
              </p:nvPr>
            </p:nvGraphicFramePr>
            <p:xfrm>
              <a:off x="1371600" y="3024666"/>
              <a:ext cx="12496798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2498322">
                      <a:extLst>
                        <a:ext uri="{9D8B030D-6E8A-4147-A177-3AD203B41FA5}">
                          <a16:colId xmlns:a16="http://schemas.microsoft.com/office/drawing/2014/main" val="1636571990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2409721675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2191959526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1426790658"/>
                        </a:ext>
                      </a:extLst>
                    </a:gridCol>
                    <a:gridCol w="2499619">
                      <a:extLst>
                        <a:ext uri="{9D8B030D-6E8A-4147-A177-3AD203B41FA5}">
                          <a16:colId xmlns:a16="http://schemas.microsoft.com/office/drawing/2014/main" val="920329759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А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Б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В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Г</a:t>
                          </a:r>
                          <a:endParaRPr lang="uk-UA" sz="500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5000" dirty="0">
                              <a:solidFill>
                                <a:schemeClr val="tx1"/>
                              </a:solidFill>
                              <a:effectLst/>
                              <a:latin typeface="Amberber" panose="020B0604020202020204" charset="-128"/>
                              <a:ea typeface="Amberber" panose="020B0604020202020204" charset="-128"/>
                            </a:rPr>
                            <a:t>Д</a:t>
                          </a:r>
                          <a:endParaRPr lang="uk-UA" sz="5000" dirty="0">
                            <a:solidFill>
                              <a:schemeClr val="tx1"/>
                            </a:solidFill>
                            <a:effectLst/>
                            <a:latin typeface="Amberber" panose="020B0604020202020204" charset="-128"/>
                            <a:ea typeface="Amberber" panose="020B0604020202020204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17535502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488" t="-102825" r="-400976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100488" t="-102825" r="-300976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0488" t="-102825" r="-200976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300488" t="-102825" r="-100976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400488" t="-102825" r="-976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657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11C4E097-E15E-4108-9E02-FBD55D4EE4DA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17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1856</Words>
  <Application>Microsoft Office PowerPoint</Application>
  <PresentationFormat>Довільний</PresentationFormat>
  <Paragraphs>890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4" baseType="lpstr">
      <vt:lpstr>Amberber</vt:lpstr>
      <vt:lpstr>Adlery Pro</vt:lpstr>
      <vt:lpstr>Cambria Math</vt:lpstr>
      <vt:lpstr>Intro Rust Base Shade</vt:lpstr>
      <vt:lpstr>Arial</vt:lpstr>
      <vt:lpstr>Abhaya Libre Bold</vt:lpstr>
      <vt:lpstr>Century Schoolbook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НМТ 010624</dc:title>
  <dc:creator>Olha</dc:creator>
  <cp:lastModifiedBy>Erudit Top</cp:lastModifiedBy>
  <cp:revision>31</cp:revision>
  <dcterms:created xsi:type="dcterms:W3CDTF">2006-08-16T00:00:00Z</dcterms:created>
  <dcterms:modified xsi:type="dcterms:W3CDTF">2025-06-01T11:32:29Z</dcterms:modified>
  <dc:identifier>DAGLwZn-W-4</dc:identifier>
</cp:coreProperties>
</file>