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Amberber" panose="020B0604020202020204" charset="-128"/>
      <p:regular r:id="rId27"/>
    </p:embeddedFont>
    <p:embeddedFont>
      <p:font typeface="Abhaya Libre Bold" panose="020B0604020202020204" charset="0"/>
      <p:regular r:id="rId28"/>
    </p:embeddedFont>
    <p:embeddedFont>
      <p:font typeface="Adlery Pro" panose="020B0604020202020204" charset="-5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Century Schoolbook" panose="02040604050505020304" pitchFamily="18" charset="0"/>
      <p:regular r:id="rId35"/>
      <p:bold r:id="rId36"/>
      <p:italic r:id="rId37"/>
      <p:boldItalic r:id="rId38"/>
    </p:embeddedFont>
    <p:embeddedFont>
      <p:font typeface="Intro Rust Base Shade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187" autoAdjust="0"/>
  </p:normalViewPr>
  <p:slideViewPr>
    <p:cSldViewPr>
      <p:cViewPr varScale="1">
        <p:scale>
          <a:sx n="67" d="100"/>
          <a:sy n="67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udit Top" userId="3ab1a32282ca347e" providerId="LiveId" clId="{43B407A2-90AB-4FE3-A3CA-D584C4057445}"/>
    <pc:docChg chg="undo custSel modSld">
      <pc:chgData name="Erudit Top" userId="3ab1a32282ca347e" providerId="LiveId" clId="{43B407A2-90AB-4FE3-A3CA-D584C4057445}" dt="2025-06-01T11:33:52.751" v="4200"/>
      <pc:docMkLst>
        <pc:docMk/>
      </pc:docMkLst>
      <pc:sldChg chg="modSp mod">
        <pc:chgData name="Erudit Top" userId="3ab1a32282ca347e" providerId="LiveId" clId="{43B407A2-90AB-4FE3-A3CA-D584C4057445}" dt="2025-05-25T07:13:39.341" v="1" actId="20577"/>
        <pc:sldMkLst>
          <pc:docMk/>
          <pc:sldMk cId="0" sldId="256"/>
        </pc:sldMkLst>
        <pc:spChg chg="mod">
          <ac:chgData name="Erudit Top" userId="3ab1a32282ca347e" providerId="LiveId" clId="{43B407A2-90AB-4FE3-A3CA-D584C4057445}" dt="2025-05-25T07:13:39.341" v="1" actId="20577"/>
          <ac:spMkLst>
            <pc:docMk/>
            <pc:sldMk cId="0" sldId="256"/>
            <ac:spMk id="18" creationId="{00000000-0000-0000-0000-000000000000}"/>
          </ac:spMkLst>
        </pc:spChg>
      </pc:sldChg>
      <pc:sldChg chg="addSp delSp modSp mod">
        <pc:chgData name="Erudit Top" userId="3ab1a32282ca347e" providerId="LiveId" clId="{43B407A2-90AB-4FE3-A3CA-D584C4057445}" dt="2025-05-25T09:15:07.722" v="3718" actId="20577"/>
        <pc:sldMkLst>
          <pc:docMk/>
          <pc:sldMk cId="0" sldId="257"/>
        </pc:sldMkLst>
        <pc:spChg chg="mod">
          <ac:chgData name="Erudit Top" userId="3ab1a32282ca347e" providerId="LiveId" clId="{43B407A2-90AB-4FE3-A3CA-D584C4057445}" dt="2025-05-25T09:15:07.722" v="3718" actId="20577"/>
          <ac:spMkLst>
            <pc:docMk/>
            <pc:sldMk cId="0" sldId="257"/>
            <ac:spMk id="75" creationId="{00000000-0000-0000-0000-000000000000}"/>
          </ac:spMkLst>
        </pc:spChg>
        <pc:spChg chg="add mod">
          <ac:chgData name="Erudit Top" userId="3ab1a32282ca347e" providerId="LiveId" clId="{43B407A2-90AB-4FE3-A3CA-D584C4057445}" dt="2025-05-25T07:20:36.488" v="106" actId="207"/>
          <ac:spMkLst>
            <pc:docMk/>
            <pc:sldMk cId="0" sldId="257"/>
            <ac:spMk id="97" creationId="{E002685A-5933-4740-99AB-F7E5BAC5C19F}"/>
          </ac:spMkLst>
        </pc:spChg>
        <pc:spChg chg="mod">
          <ac:chgData name="Erudit Top" userId="3ab1a32282ca347e" providerId="LiveId" clId="{43B407A2-90AB-4FE3-A3CA-D584C4057445}" dt="2025-05-25T07:28:02.076" v="178" actId="20577"/>
          <ac:spMkLst>
            <pc:docMk/>
            <pc:sldMk cId="0" sldId="257"/>
            <ac:spMk id="98" creationId="{50456494-601B-4C25-BB22-53ABB8F16B51}"/>
          </ac:spMkLst>
        </pc:spChg>
        <pc:spChg chg="mod">
          <ac:chgData name="Erudit Top" userId="3ab1a32282ca347e" providerId="LiveId" clId="{43B407A2-90AB-4FE3-A3CA-D584C4057445}" dt="2025-05-25T07:18:53.497" v="89" actId="14100"/>
          <ac:spMkLst>
            <pc:docMk/>
            <pc:sldMk cId="0" sldId="257"/>
            <ac:spMk id="101" creationId="{6B71341B-E385-462C-A271-F85341A796F1}"/>
          </ac:spMkLst>
        </pc:spChg>
        <pc:spChg chg="mod">
          <ac:chgData name="Erudit Top" userId="3ab1a32282ca347e" providerId="LiveId" clId="{43B407A2-90AB-4FE3-A3CA-D584C4057445}" dt="2025-05-25T07:17:48.606" v="73" actId="207"/>
          <ac:spMkLst>
            <pc:docMk/>
            <pc:sldMk cId="0" sldId="257"/>
            <ac:spMk id="102" creationId="{157025A2-CF17-44A0-A16B-B585E68C5009}"/>
          </ac:spMkLst>
        </pc:spChg>
        <pc:spChg chg="add mod">
          <ac:chgData name="Erudit Top" userId="3ab1a32282ca347e" providerId="LiveId" clId="{43B407A2-90AB-4FE3-A3CA-D584C4057445}" dt="2025-05-25T07:21:27.588" v="122" actId="1076"/>
          <ac:spMkLst>
            <pc:docMk/>
            <pc:sldMk cId="0" sldId="257"/>
            <ac:spMk id="103" creationId="{89C54753-B9EF-4332-88F2-750B7B22B043}"/>
          </ac:spMkLst>
        </pc:spChg>
        <pc:spChg chg="add mod">
          <ac:chgData name="Erudit Top" userId="3ab1a32282ca347e" providerId="LiveId" clId="{43B407A2-90AB-4FE3-A3CA-D584C4057445}" dt="2025-05-25T07:21:31.629" v="123" actId="1076"/>
          <ac:spMkLst>
            <pc:docMk/>
            <pc:sldMk cId="0" sldId="257"/>
            <ac:spMk id="104" creationId="{FFE94729-2DC6-4FF4-A277-CE1B33B47ADE}"/>
          </ac:spMkLst>
        </pc:spChg>
        <pc:spChg chg="add mod">
          <ac:chgData name="Erudit Top" userId="3ab1a32282ca347e" providerId="LiveId" clId="{43B407A2-90AB-4FE3-A3CA-D584C4057445}" dt="2025-05-25T07:21:45.343" v="125" actId="1076"/>
          <ac:spMkLst>
            <pc:docMk/>
            <pc:sldMk cId="0" sldId="257"/>
            <ac:spMk id="105" creationId="{BBC9A3DE-7DDA-421D-BBE1-81D75E72FBF0}"/>
          </ac:spMkLst>
        </pc:spChg>
        <pc:spChg chg="add mod">
          <ac:chgData name="Erudit Top" userId="3ab1a32282ca347e" providerId="LiveId" clId="{43B407A2-90AB-4FE3-A3CA-D584C4057445}" dt="2025-05-25T07:21:50.494" v="126" actId="1076"/>
          <ac:spMkLst>
            <pc:docMk/>
            <pc:sldMk cId="0" sldId="257"/>
            <ac:spMk id="106" creationId="{6302DEC3-5B69-478E-A683-37A4ECF8895A}"/>
          </ac:spMkLst>
        </pc:spChg>
        <pc:spChg chg="add mod">
          <ac:chgData name="Erudit Top" userId="3ab1a32282ca347e" providerId="LiveId" clId="{43B407A2-90AB-4FE3-A3CA-D584C4057445}" dt="2025-05-25T07:26:45.943" v="163" actId="255"/>
          <ac:spMkLst>
            <pc:docMk/>
            <pc:sldMk cId="0" sldId="257"/>
            <ac:spMk id="107" creationId="{B9730210-0408-4905-9C3C-54A595C4C1E1}"/>
          </ac:spMkLst>
        </pc:spChg>
        <pc:spChg chg="add mod">
          <ac:chgData name="Erudit Top" userId="3ab1a32282ca347e" providerId="LiveId" clId="{43B407A2-90AB-4FE3-A3CA-D584C4057445}" dt="2025-05-25T07:28:08.580" v="181" actId="20577"/>
          <ac:spMkLst>
            <pc:docMk/>
            <pc:sldMk cId="0" sldId="257"/>
            <ac:spMk id="108" creationId="{B495077A-F5B9-45AB-ACB8-1591C50610D8}"/>
          </ac:spMkLst>
        </pc:spChg>
        <pc:spChg chg="add mod">
          <ac:chgData name="Erudit Top" userId="3ab1a32282ca347e" providerId="LiveId" clId="{43B407A2-90AB-4FE3-A3CA-D584C4057445}" dt="2025-05-25T07:28:14.209" v="183" actId="20577"/>
          <ac:spMkLst>
            <pc:docMk/>
            <pc:sldMk cId="0" sldId="257"/>
            <ac:spMk id="109" creationId="{8C0780CF-D224-49D2-BC65-6D1AFF3D6EFC}"/>
          </ac:spMkLst>
        </pc:spChg>
        <pc:spChg chg="add mod">
          <ac:chgData name="Erudit Top" userId="3ab1a32282ca347e" providerId="LiveId" clId="{43B407A2-90AB-4FE3-A3CA-D584C4057445}" dt="2025-05-25T07:28:17.060" v="184" actId="20577"/>
          <ac:spMkLst>
            <pc:docMk/>
            <pc:sldMk cId="0" sldId="257"/>
            <ac:spMk id="110" creationId="{7BA4EF4C-B25E-418B-AF5D-8C16462CBB39}"/>
          </ac:spMkLst>
        </pc:spChg>
        <pc:spChg chg="add mod">
          <ac:chgData name="Erudit Top" userId="3ab1a32282ca347e" providerId="LiveId" clId="{43B407A2-90AB-4FE3-A3CA-D584C4057445}" dt="2025-05-25T07:28:22.377" v="186" actId="20577"/>
          <ac:spMkLst>
            <pc:docMk/>
            <pc:sldMk cId="0" sldId="257"/>
            <ac:spMk id="111" creationId="{668B5777-8049-449C-A438-58665FF63307}"/>
          </ac:spMkLst>
        </pc:spChg>
        <pc:grpChg chg="add del mod">
          <ac:chgData name="Erudit Top" userId="3ab1a32282ca347e" providerId="LiveId" clId="{43B407A2-90AB-4FE3-A3CA-D584C4057445}" dt="2025-05-25T07:21:54.709" v="127" actId="478"/>
          <ac:grpSpMkLst>
            <pc:docMk/>
            <pc:sldMk cId="0" sldId="257"/>
            <ac:grpSpMk id="100" creationId="{88F27238-3301-4CA1-B6BD-523C8771C3CE}"/>
          </ac:grpSpMkLst>
        </pc:grpChg>
        <pc:graphicFrameChg chg="del mod">
          <ac:chgData name="Erudit Top" userId="3ab1a32282ca347e" providerId="LiveId" clId="{43B407A2-90AB-4FE3-A3CA-D584C4057445}" dt="2025-05-25T07:22:01.357" v="128" actId="478"/>
          <ac:graphicFrameMkLst>
            <pc:docMk/>
            <pc:sldMk cId="0" sldId="257"/>
            <ac:graphicFrameMk id="99" creationId="{AFE01EBE-F385-40C5-AA3A-015E5B1C6A93}"/>
          </ac:graphicFrameMkLst>
        </pc:graphicFrameChg>
      </pc:sldChg>
      <pc:sldChg chg="addSp delSp modSp mod">
        <pc:chgData name="Erudit Top" userId="3ab1a32282ca347e" providerId="LiveId" clId="{43B407A2-90AB-4FE3-A3CA-D584C4057445}" dt="2025-05-25T11:31:09.899" v="4184" actId="1076"/>
        <pc:sldMkLst>
          <pc:docMk/>
          <pc:sldMk cId="0" sldId="258"/>
        </pc:sldMkLst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68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69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0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1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2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3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4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6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7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8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79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0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1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2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3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4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5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6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7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8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89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90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91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92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93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94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95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96" creationId="{00000000-0000-0000-0000-000000000000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98" creationId="{548DC13A-1E05-4D95-9E9E-7F8F5FDC4523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01" creationId="{62445D6C-08FF-4EE2-BC32-13BA6E298981}"/>
          </ac:spMkLst>
        </pc:spChg>
        <pc:spChg chg="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03" creationId="{7E7F3322-ADD8-43F2-A79B-6DB219A2B248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04" creationId="{EA7A6B6B-FA19-4424-B9DE-89FDC893059B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05" creationId="{C272942A-E0E2-4E72-A36C-986F3E1AB2B2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06" creationId="{792D813E-1059-4EDB-9FA7-EAC48322854B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07" creationId="{9602DF03-BD1B-4EE2-9E2B-81281FA4C447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08" creationId="{E12E93C0-DE8C-434D-8D22-41FED19F0370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09" creationId="{78C98EC9-DA22-4E47-BE2A-012CDFD2D2A2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10" creationId="{F59C8F8D-49D4-4A9C-980F-3B31F3995C3D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11" creationId="{8798A444-20B9-4E82-8734-23B9CFF36242}"/>
          </ac:spMkLst>
        </pc:spChg>
        <pc:spChg chg="add mod">
          <ac:chgData name="Erudit Top" userId="3ab1a32282ca347e" providerId="LiveId" clId="{43B407A2-90AB-4FE3-A3CA-D584C4057445}" dt="2025-05-25T11:30:38.019" v="4177" actId="1076"/>
          <ac:spMkLst>
            <pc:docMk/>
            <pc:sldMk cId="0" sldId="258"/>
            <ac:spMk id="112" creationId="{1E34C64E-4D15-4FC1-AB55-580809EFF3B0}"/>
          </ac:spMkLst>
        </pc:spChg>
        <pc:spChg chg="add mod">
          <ac:chgData name="Erudit Top" userId="3ab1a32282ca347e" providerId="LiveId" clId="{43B407A2-90AB-4FE3-A3CA-D584C4057445}" dt="2025-05-25T11:31:03.215" v="4182" actId="1076"/>
          <ac:spMkLst>
            <pc:docMk/>
            <pc:sldMk cId="0" sldId="258"/>
            <ac:spMk id="131" creationId="{74E9CEA4-586D-4202-8BA4-AD8C33C9FB90}"/>
          </ac:spMkLst>
        </pc:spChg>
        <pc:spChg chg="add mod">
          <ac:chgData name="Erudit Top" userId="3ab1a32282ca347e" providerId="LiveId" clId="{43B407A2-90AB-4FE3-A3CA-D584C4057445}" dt="2025-05-25T11:31:09.899" v="4184" actId="1076"/>
          <ac:spMkLst>
            <pc:docMk/>
            <pc:sldMk cId="0" sldId="258"/>
            <ac:spMk id="132" creationId="{1A7D781F-DFBB-4E8F-8ED2-CD43DCA9DE39}"/>
          </ac:spMkLst>
        </pc:s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5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8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11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14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17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20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23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26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29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32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35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38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41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44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47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50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53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56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59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62" creationId="{00000000-0000-0000-0000-000000000000}"/>
          </ac:grpSpMkLst>
        </pc:grpChg>
        <pc:grpChg chg="mod">
          <ac:chgData name="Erudit Top" userId="3ab1a32282ca347e" providerId="LiveId" clId="{43B407A2-90AB-4FE3-A3CA-D584C4057445}" dt="2025-05-25T11:30:38.019" v="4177" actId="1076"/>
          <ac:grpSpMkLst>
            <pc:docMk/>
            <pc:sldMk cId="0" sldId="258"/>
            <ac:grpSpMk id="65" creationId="{00000000-0000-0000-0000-000000000000}"/>
          </ac:grpSpMkLst>
        </pc:grpChg>
        <pc:grpChg chg="add mod">
          <ac:chgData name="Erudit Top" userId="3ab1a32282ca347e" providerId="LiveId" clId="{43B407A2-90AB-4FE3-A3CA-D584C4057445}" dt="2025-05-25T11:30:51.527" v="4180" actId="14100"/>
          <ac:grpSpMkLst>
            <pc:docMk/>
            <pc:sldMk cId="0" sldId="258"/>
            <ac:grpSpMk id="135" creationId="{E72D4F41-82C9-4CE5-86D3-BBA4D7F9E9C4}"/>
          </ac:grpSpMkLst>
        </pc:grpChg>
        <pc:graphicFrameChg chg="add del mod">
          <ac:chgData name="Erudit Top" userId="3ab1a32282ca347e" providerId="LiveId" clId="{43B407A2-90AB-4FE3-A3CA-D584C4057445}" dt="2025-05-25T11:10:19.267" v="3821" actId="478"/>
          <ac:graphicFrameMkLst>
            <pc:docMk/>
            <pc:sldMk cId="0" sldId="258"/>
            <ac:graphicFrameMk id="99" creationId="{270A4AF6-617F-4A35-AB1A-2B4AF1E8A8B2}"/>
          </ac:graphicFrameMkLst>
        </pc:graphicFrameChg>
        <pc:graphicFrameChg chg="del">
          <ac:chgData name="Erudit Top" userId="3ab1a32282ca347e" providerId="LiveId" clId="{43B407A2-90AB-4FE3-A3CA-D584C4057445}" dt="2025-05-25T07:28:47.788" v="187" actId="478"/>
          <ac:graphicFrameMkLst>
            <pc:docMk/>
            <pc:sldMk cId="0" sldId="258"/>
            <ac:graphicFrameMk id="100" creationId="{8DF643EE-908C-4AFA-A614-4647EAD2B883}"/>
          </ac:graphicFrameMkLst>
        </pc:graphicFrameChg>
        <pc:graphicFrameChg chg="del mod">
          <ac:chgData name="Erudit Top" userId="3ab1a32282ca347e" providerId="LiveId" clId="{43B407A2-90AB-4FE3-A3CA-D584C4057445}" dt="2025-05-25T07:31:30.896" v="439" actId="478"/>
          <ac:graphicFrameMkLst>
            <pc:docMk/>
            <pc:sldMk cId="0" sldId="258"/>
            <ac:graphicFrameMk id="102" creationId="{DD8A1A42-7686-4B37-97D1-3754F3FE59E7}"/>
          </ac:graphicFrameMkLst>
        </pc:graphicFrameChg>
        <pc:graphicFrameChg chg="add del mod">
          <ac:chgData name="Erudit Top" userId="3ab1a32282ca347e" providerId="LiveId" clId="{43B407A2-90AB-4FE3-A3CA-D584C4057445}" dt="2025-05-25T11:16:32.431" v="3885" actId="478"/>
          <ac:graphicFrameMkLst>
            <pc:docMk/>
            <pc:sldMk cId="0" sldId="258"/>
            <ac:graphicFrameMk id="119" creationId="{C4AD1039-9D5E-4746-9CFB-B32ED0FA52FF}"/>
          </ac:graphicFrameMkLst>
        </pc:graphicFrameChg>
        <pc:graphicFrameChg chg="add del mod">
          <ac:chgData name="Erudit Top" userId="3ab1a32282ca347e" providerId="LiveId" clId="{43B407A2-90AB-4FE3-A3CA-D584C4057445}" dt="2025-05-25T11:21:59.309" v="3953" actId="478"/>
          <ac:graphicFrameMkLst>
            <pc:docMk/>
            <pc:sldMk cId="0" sldId="258"/>
            <ac:graphicFrameMk id="120" creationId="{C2EEF666-B408-4556-A381-FF0748B53D6A}"/>
          </ac:graphicFrameMkLst>
        </pc:graphicFrameChg>
        <pc:graphicFrameChg chg="add mod">
          <ac:chgData name="Erudit Top" userId="3ab1a32282ca347e" providerId="LiveId" clId="{43B407A2-90AB-4FE3-A3CA-D584C4057445}" dt="2025-05-25T11:30:49.349" v="4179" actId="164"/>
          <ac:graphicFrameMkLst>
            <pc:docMk/>
            <pc:sldMk cId="0" sldId="258"/>
            <ac:graphicFrameMk id="123" creationId="{6AE88540-DC3C-48EF-AC2E-F178ECFA063C}"/>
          </ac:graphicFrameMkLst>
        </pc:graphicFrameChg>
        <pc:graphicFrameChg chg="add del mod">
          <ac:chgData name="Erudit Top" userId="3ab1a32282ca347e" providerId="LiveId" clId="{43B407A2-90AB-4FE3-A3CA-D584C4057445}" dt="2025-05-25T11:23:43.152" v="3986"/>
          <ac:graphicFrameMkLst>
            <pc:docMk/>
            <pc:sldMk cId="0" sldId="258"/>
            <ac:graphicFrameMk id="124" creationId="{0894E92C-C90B-40A7-B8D5-8C9FA156B5A6}"/>
          </ac:graphicFrameMkLst>
        </pc:graphicFrameChg>
        <pc:graphicFrameChg chg="add del mod">
          <ac:chgData name="Erudit Top" userId="3ab1a32282ca347e" providerId="LiveId" clId="{43B407A2-90AB-4FE3-A3CA-D584C4057445}" dt="2025-05-25T11:23:50.780" v="3988"/>
          <ac:graphicFrameMkLst>
            <pc:docMk/>
            <pc:sldMk cId="0" sldId="258"/>
            <ac:graphicFrameMk id="125" creationId="{3811D0B1-56F4-4287-94F1-AB3AA895ABBA}"/>
          </ac:graphicFrameMkLst>
        </pc:graphicFrameChg>
        <pc:graphicFrameChg chg="add del mod">
          <ac:chgData name="Erudit Top" userId="3ab1a32282ca347e" providerId="LiveId" clId="{43B407A2-90AB-4FE3-A3CA-D584C4057445}" dt="2025-05-25T11:28:00.710" v="4128"/>
          <ac:graphicFrameMkLst>
            <pc:docMk/>
            <pc:sldMk cId="0" sldId="258"/>
            <ac:graphicFrameMk id="130" creationId="{65DD1490-AD6E-4E60-BB05-33CB0A62CC7E}"/>
          </ac:graphicFrameMkLst>
        </pc:graphicFrameChg>
        <pc:picChg chg="add del mod">
          <ac:chgData name="Erudit Top" userId="3ab1a32282ca347e" providerId="LiveId" clId="{43B407A2-90AB-4FE3-A3CA-D584C4057445}" dt="2025-05-25T11:30:08.255" v="4175" actId="478"/>
          <ac:picMkLst>
            <pc:docMk/>
            <pc:sldMk cId="0" sldId="258"/>
            <ac:picMk id="114" creationId="{1BA1DE44-D634-47BA-8185-08B010FAEA2D}"/>
          </ac:picMkLst>
        </pc:picChg>
        <pc:cxnChg chg="add mod">
          <ac:chgData name="Erudit Top" userId="3ab1a32282ca347e" providerId="LiveId" clId="{43B407A2-90AB-4FE3-A3CA-D584C4057445}" dt="2025-05-25T11:30:59.687" v="4181" actId="1076"/>
          <ac:cxnSpMkLst>
            <pc:docMk/>
            <pc:sldMk cId="0" sldId="258"/>
            <ac:cxnSpMk id="127" creationId="{69528385-7D22-43B8-A550-AB86CAD98218}"/>
          </ac:cxnSpMkLst>
        </pc:cxnChg>
        <pc:cxnChg chg="add mod">
          <ac:chgData name="Erudit Top" userId="3ab1a32282ca347e" providerId="LiveId" clId="{43B407A2-90AB-4FE3-A3CA-D584C4057445}" dt="2025-05-25T11:31:06.297" v="4183" actId="1076"/>
          <ac:cxnSpMkLst>
            <pc:docMk/>
            <pc:sldMk cId="0" sldId="258"/>
            <ac:cxnSpMk id="129" creationId="{21B9B09D-495D-4485-94BF-CBADA05262EE}"/>
          </ac:cxnSpMkLst>
        </pc:cxnChg>
      </pc:sldChg>
      <pc:sldChg chg="addSp delSp modSp mod">
        <pc:chgData name="Erudit Top" userId="3ab1a32282ca347e" providerId="LiveId" clId="{43B407A2-90AB-4FE3-A3CA-D584C4057445}" dt="2025-05-25T20:51:50.260" v="4185" actId="207"/>
        <pc:sldMkLst>
          <pc:docMk/>
          <pc:sldMk cId="0" sldId="259"/>
        </pc:sldMkLst>
        <pc:spChg chg="mod">
          <ac:chgData name="Erudit Top" userId="3ab1a32282ca347e" providerId="LiveId" clId="{43B407A2-90AB-4FE3-A3CA-D584C4057445}" dt="2025-05-25T07:38:59.070" v="597" actId="20577"/>
          <ac:spMkLst>
            <pc:docMk/>
            <pc:sldMk cId="0" sldId="259"/>
            <ac:spMk id="98" creationId="{7EF09988-3287-4E43-9E3E-43B6976395B3}"/>
          </ac:spMkLst>
        </pc:spChg>
        <pc:spChg chg="mod">
          <ac:chgData name="Erudit Top" userId="3ab1a32282ca347e" providerId="LiveId" clId="{43B407A2-90AB-4FE3-A3CA-D584C4057445}" dt="2025-05-25T20:51:50.260" v="4185" actId="207"/>
          <ac:spMkLst>
            <pc:docMk/>
            <pc:sldMk cId="0" sldId="259"/>
            <ac:spMk id="99" creationId="{35866594-BEB9-4F9A-BAA4-69D2AEE803AA}"/>
          </ac:spMkLst>
        </pc:spChg>
        <pc:spChg chg="mod">
          <ac:chgData name="Erudit Top" userId="3ab1a32282ca347e" providerId="LiveId" clId="{43B407A2-90AB-4FE3-A3CA-D584C4057445}" dt="2025-05-25T20:51:50.260" v="4185" actId="207"/>
          <ac:spMkLst>
            <pc:docMk/>
            <pc:sldMk cId="0" sldId="259"/>
            <ac:spMk id="105" creationId="{DD284E9D-120B-483E-B012-F15EF3A6630B}"/>
          </ac:spMkLst>
        </pc:spChg>
        <pc:spChg chg="mod">
          <ac:chgData name="Erudit Top" userId="3ab1a32282ca347e" providerId="LiveId" clId="{43B407A2-90AB-4FE3-A3CA-D584C4057445}" dt="2025-05-25T20:51:50.260" v="4185" actId="207"/>
          <ac:spMkLst>
            <pc:docMk/>
            <pc:sldMk cId="0" sldId="259"/>
            <ac:spMk id="106" creationId="{7EE27651-73BF-440A-9B3A-F6D3B3FEB23B}"/>
          </ac:spMkLst>
        </pc:spChg>
        <pc:spChg chg="mod">
          <ac:chgData name="Erudit Top" userId="3ab1a32282ca347e" providerId="LiveId" clId="{43B407A2-90AB-4FE3-A3CA-D584C4057445}" dt="2025-05-25T20:51:50.260" v="4185" actId="207"/>
          <ac:spMkLst>
            <pc:docMk/>
            <pc:sldMk cId="0" sldId="259"/>
            <ac:spMk id="107" creationId="{61847AEA-1526-4D9C-A88A-80F33085132F}"/>
          </ac:spMkLst>
        </pc:spChg>
        <pc:spChg chg="mod">
          <ac:chgData name="Erudit Top" userId="3ab1a32282ca347e" providerId="LiveId" clId="{43B407A2-90AB-4FE3-A3CA-D584C4057445}" dt="2025-05-25T20:51:50.260" v="4185" actId="207"/>
          <ac:spMkLst>
            <pc:docMk/>
            <pc:sldMk cId="0" sldId="259"/>
            <ac:spMk id="108" creationId="{31E5E63A-B5AA-41CF-9F57-6FA00ED18293}"/>
          </ac:spMkLst>
        </pc:spChg>
        <pc:spChg chg="del">
          <ac:chgData name="Erudit Top" userId="3ab1a32282ca347e" providerId="LiveId" clId="{43B407A2-90AB-4FE3-A3CA-D584C4057445}" dt="2025-05-25T07:38:07.377" v="495" actId="478"/>
          <ac:spMkLst>
            <pc:docMk/>
            <pc:sldMk cId="0" sldId="259"/>
            <ac:spMk id="109" creationId="{9AE9450E-2C40-45EF-B6CF-32813CBD2CBC}"/>
          </ac:spMkLst>
        </pc:spChg>
        <pc:spChg chg="del">
          <ac:chgData name="Erudit Top" userId="3ab1a32282ca347e" providerId="LiveId" clId="{43B407A2-90AB-4FE3-A3CA-D584C4057445}" dt="2025-05-25T07:37:57.166" v="489" actId="478"/>
          <ac:spMkLst>
            <pc:docMk/>
            <pc:sldMk cId="0" sldId="259"/>
            <ac:spMk id="110" creationId="{59DA03D5-D341-483E-A15C-015D542A07D5}"/>
          </ac:spMkLst>
        </pc:spChg>
        <pc:spChg chg="del">
          <ac:chgData name="Erudit Top" userId="3ab1a32282ca347e" providerId="LiveId" clId="{43B407A2-90AB-4FE3-A3CA-D584C4057445}" dt="2025-05-25T07:37:59.247" v="490" actId="478"/>
          <ac:spMkLst>
            <pc:docMk/>
            <pc:sldMk cId="0" sldId="259"/>
            <ac:spMk id="111" creationId="{E4ED76BF-B0A7-40E7-A097-03A42EA33E3F}"/>
          </ac:spMkLst>
        </pc:spChg>
        <pc:spChg chg="del">
          <ac:chgData name="Erudit Top" userId="3ab1a32282ca347e" providerId="LiveId" clId="{43B407A2-90AB-4FE3-A3CA-D584C4057445}" dt="2025-05-25T07:38:01.586" v="491" actId="478"/>
          <ac:spMkLst>
            <pc:docMk/>
            <pc:sldMk cId="0" sldId="259"/>
            <ac:spMk id="113" creationId="{937A0428-60C3-4AE3-8943-76DB9BAB760D}"/>
          </ac:spMkLst>
        </pc:spChg>
        <pc:spChg chg="del">
          <ac:chgData name="Erudit Top" userId="3ab1a32282ca347e" providerId="LiveId" clId="{43B407A2-90AB-4FE3-A3CA-D584C4057445}" dt="2025-05-25T07:38:09.216" v="496" actId="478"/>
          <ac:spMkLst>
            <pc:docMk/>
            <pc:sldMk cId="0" sldId="259"/>
            <ac:spMk id="114" creationId="{C968B7B5-0A4D-43E1-9AF2-B309F9B9EBB8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15" creationId="{6C1F6358-344D-4D6B-A3B9-3EFDEABA8EB2}"/>
          </ac:spMkLst>
        </pc:spChg>
        <pc:spChg chg="del">
          <ac:chgData name="Erudit Top" userId="3ab1a32282ca347e" providerId="LiveId" clId="{43B407A2-90AB-4FE3-A3CA-D584C4057445}" dt="2025-05-25T07:38:03.054" v="492" actId="478"/>
          <ac:spMkLst>
            <pc:docMk/>
            <pc:sldMk cId="0" sldId="259"/>
            <ac:spMk id="116" creationId="{356420AD-CD37-44C3-9D72-EF51EF9EB68A}"/>
          </ac:spMkLst>
        </pc:spChg>
        <pc:spChg chg="del">
          <ac:chgData name="Erudit Top" userId="3ab1a32282ca347e" providerId="LiveId" clId="{43B407A2-90AB-4FE3-A3CA-D584C4057445}" dt="2025-05-25T07:38:04.648" v="493" actId="478"/>
          <ac:spMkLst>
            <pc:docMk/>
            <pc:sldMk cId="0" sldId="259"/>
            <ac:spMk id="117" creationId="{0A297E62-6F38-4EF8-8692-4358BE84C15C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18" creationId="{46E0B018-327A-427E-948B-EF136E5FBE37}"/>
          </ac:spMkLst>
        </pc:spChg>
        <pc:spChg chg="mod">
          <ac:chgData name="Erudit Top" userId="3ab1a32282ca347e" providerId="LiveId" clId="{43B407A2-90AB-4FE3-A3CA-D584C4057445}" dt="2025-05-25T09:15:14.498" v="3722" actId="20577"/>
          <ac:spMkLst>
            <pc:docMk/>
            <pc:sldMk cId="0" sldId="259"/>
            <ac:spMk id="120" creationId="{F98C7030-5582-4764-A94F-EDEA702089A0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21" creationId="{794A9761-5B2B-4357-AF15-CF5AC87BFF0C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22" creationId="{DDB0EF0B-A21A-49DA-896F-9AAEF6D15221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23" creationId="{72F8E028-84CD-4276-A527-5A9657FFB720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24" creationId="{F5834A8A-DAC8-4AD3-BB5C-958CED2A4731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25" creationId="{97130EEA-234D-43BF-90B3-8C70E1A2C484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26" creationId="{4219C629-089F-49CA-B2E1-96420A8ED685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27" creationId="{BFE4B2BE-6576-4CD6-985D-30DAE9E82AC5}"/>
          </ac:spMkLst>
        </pc:spChg>
        <pc:spChg chg="add mod">
          <ac:chgData name="Erudit Top" userId="3ab1a32282ca347e" providerId="LiveId" clId="{43B407A2-90AB-4FE3-A3CA-D584C4057445}" dt="2025-05-25T07:39:44.636" v="610" actId="1076"/>
          <ac:spMkLst>
            <pc:docMk/>
            <pc:sldMk cId="0" sldId="259"/>
            <ac:spMk id="128" creationId="{AAEF7474-8CBA-4DA9-9E17-D9DB0D7D7556}"/>
          </ac:spMkLst>
        </pc:spChg>
        <pc:grpChg chg="mod">
          <ac:chgData name="Erudit Top" userId="3ab1a32282ca347e" providerId="LiveId" clId="{43B407A2-90AB-4FE3-A3CA-D584C4057445}" dt="2025-05-25T20:51:50.260" v="4185" actId="207"/>
          <ac:grpSpMkLst>
            <pc:docMk/>
            <pc:sldMk cId="0" sldId="259"/>
            <ac:grpSpMk id="119" creationId="{19AAB777-58B7-4C5F-8D00-BC3256D0929A}"/>
          </ac:grpSpMkLst>
        </pc:grpChg>
        <pc:graphicFrameChg chg="del mod">
          <ac:chgData name="Erudit Top" userId="3ab1a32282ca347e" providerId="LiveId" clId="{43B407A2-90AB-4FE3-A3CA-D584C4057445}" dt="2025-05-25T07:39:46.264" v="611" actId="478"/>
          <ac:graphicFrameMkLst>
            <pc:docMk/>
            <pc:sldMk cId="0" sldId="259"/>
            <ac:graphicFrameMk id="97" creationId="{C5A61B89-B442-4159-8EBA-9B3FFD83E8B4}"/>
          </ac:graphicFrameMkLst>
        </pc:graphicFrameChg>
        <pc:cxnChg chg="del">
          <ac:chgData name="Erudit Top" userId="3ab1a32282ca347e" providerId="LiveId" clId="{43B407A2-90AB-4FE3-A3CA-D584C4057445}" dt="2025-05-25T07:37:50.327" v="488" actId="478"/>
          <ac:cxnSpMkLst>
            <pc:docMk/>
            <pc:sldMk cId="0" sldId="259"/>
            <ac:cxnSpMk id="101" creationId="{ADEA39D1-AF83-42C5-B35B-5EB69BC70594}"/>
          </ac:cxnSpMkLst>
        </pc:cxnChg>
      </pc:sldChg>
      <pc:sldChg chg="addSp delSp modSp mod">
        <pc:chgData name="Erudit Top" userId="3ab1a32282ca347e" providerId="LiveId" clId="{43B407A2-90AB-4FE3-A3CA-D584C4057445}" dt="2025-05-25T09:15:17.441" v="3724" actId="20577"/>
        <pc:sldMkLst>
          <pc:docMk/>
          <pc:sldMk cId="0" sldId="260"/>
        </pc:sldMkLst>
        <pc:spChg chg="mod">
          <ac:chgData name="Erudit Top" userId="3ab1a32282ca347e" providerId="LiveId" clId="{43B407A2-90AB-4FE3-A3CA-D584C4057445}" dt="2025-05-25T07:40:48.337" v="674" actId="255"/>
          <ac:spMkLst>
            <pc:docMk/>
            <pc:sldMk cId="0" sldId="260"/>
            <ac:spMk id="98" creationId="{5FFB6C36-0B69-4A83-ABE5-8F1014BDF60D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99" creationId="{8CA7B393-6074-4821-AAEF-290707A8C63E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0" creationId="{7BC7BF9A-03E2-4862-980C-67BF7F4D388D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1" creationId="{34C835FE-41EE-42D7-BB63-B6E1432317F5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2" creationId="{AA9C01A0-91EB-4F3F-B9EE-92D2E803BFA9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3" creationId="{1979D85D-1391-4F40-8E91-8C17EAD50C36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4" creationId="{4D57218A-8221-4BDB-B513-74C2155DABF6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5" creationId="{3C34BB60-0A2C-4A6F-B43F-27DE88EB3440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6" creationId="{3506A518-701B-4AB3-8546-F51258133F6F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7" creationId="{1FE0DABA-FDDF-4958-9BC7-5C5E9FACAF23}"/>
          </ac:spMkLst>
        </pc:spChg>
        <pc:spChg chg="add mod">
          <ac:chgData name="Erudit Top" userId="3ab1a32282ca347e" providerId="LiveId" clId="{43B407A2-90AB-4FE3-A3CA-D584C4057445}" dt="2025-05-25T07:40:53.949" v="675" actId="1076"/>
          <ac:spMkLst>
            <pc:docMk/>
            <pc:sldMk cId="0" sldId="260"/>
            <ac:spMk id="108" creationId="{8675353A-ECED-42DD-B802-E86806135EFF}"/>
          </ac:spMkLst>
        </pc:spChg>
        <pc:spChg chg="mod">
          <ac:chgData name="Erudit Top" userId="3ab1a32282ca347e" providerId="LiveId" clId="{43B407A2-90AB-4FE3-A3CA-D584C4057445}" dt="2025-05-25T09:15:17.441" v="3724" actId="20577"/>
          <ac:spMkLst>
            <pc:docMk/>
            <pc:sldMk cId="0" sldId="260"/>
            <ac:spMk id="111" creationId="{4F9DEC85-66E6-4B82-826A-5E5D7890CA1E}"/>
          </ac:spMkLst>
        </pc:spChg>
        <pc:graphicFrameChg chg="del mod">
          <ac:chgData name="Erudit Top" userId="3ab1a32282ca347e" providerId="LiveId" clId="{43B407A2-90AB-4FE3-A3CA-D584C4057445}" dt="2025-05-25T07:40:04.496" v="614" actId="478"/>
          <ac:graphicFrameMkLst>
            <pc:docMk/>
            <pc:sldMk cId="0" sldId="260"/>
            <ac:graphicFrameMk id="110" creationId="{A2D8CB90-4648-4A3F-8CAC-A0E8AC0215C5}"/>
          </ac:graphicFrameMkLst>
        </pc:graphicFrameChg>
      </pc:sldChg>
      <pc:sldChg chg="addSp delSp modSp mod">
        <pc:chgData name="Erudit Top" userId="3ab1a32282ca347e" providerId="LiveId" clId="{43B407A2-90AB-4FE3-A3CA-D584C4057445}" dt="2025-05-25T09:15:21.055" v="3726" actId="20577"/>
        <pc:sldMkLst>
          <pc:docMk/>
          <pc:sldMk cId="0" sldId="261"/>
        </pc:sldMkLst>
        <pc:spChg chg="mod">
          <ac:chgData name="Erudit Top" userId="3ab1a32282ca347e" providerId="LiveId" clId="{43B407A2-90AB-4FE3-A3CA-D584C4057445}" dt="2025-05-25T07:42:09.357" v="725" actId="14100"/>
          <ac:spMkLst>
            <pc:docMk/>
            <pc:sldMk cId="0" sldId="261"/>
            <ac:spMk id="98" creationId="{491AF10D-C0FE-44ED-9263-A9BBEF470913}"/>
          </ac:spMkLst>
        </pc:spChg>
        <pc:spChg chg="mod">
          <ac:chgData name="Erudit Top" userId="3ab1a32282ca347e" providerId="LiveId" clId="{43B407A2-90AB-4FE3-A3CA-D584C4057445}" dt="2025-05-25T09:15:21.055" v="3726" actId="20577"/>
          <ac:spMkLst>
            <pc:docMk/>
            <pc:sldMk cId="0" sldId="261"/>
            <ac:spMk id="100" creationId="{4C872D83-9B8D-491B-8464-167A6905C844}"/>
          </ac:spMkLst>
        </pc:spChg>
        <pc:spChg chg="add mod">
          <ac:chgData name="Erudit Top" userId="3ab1a32282ca347e" providerId="LiveId" clId="{43B407A2-90AB-4FE3-A3CA-D584C4057445}" dt="2025-05-25T07:42:04.203" v="724"/>
          <ac:spMkLst>
            <pc:docMk/>
            <pc:sldMk cId="0" sldId="261"/>
            <ac:spMk id="101" creationId="{4CFDACBD-4155-4E85-A609-46AF76FC6811}"/>
          </ac:spMkLst>
        </pc:spChg>
        <pc:spChg chg="add mod">
          <ac:chgData name="Erudit Top" userId="3ab1a32282ca347e" providerId="LiveId" clId="{43B407A2-90AB-4FE3-A3CA-D584C4057445}" dt="2025-05-25T07:42:04.203" v="724"/>
          <ac:spMkLst>
            <pc:docMk/>
            <pc:sldMk cId="0" sldId="261"/>
            <ac:spMk id="102" creationId="{E83DFF5B-D7A6-4182-9950-FEB3BD71C46E}"/>
          </ac:spMkLst>
        </pc:spChg>
        <pc:spChg chg="add mod">
          <ac:chgData name="Erudit Top" userId="3ab1a32282ca347e" providerId="LiveId" clId="{43B407A2-90AB-4FE3-A3CA-D584C4057445}" dt="2025-05-25T07:42:04.203" v="724"/>
          <ac:spMkLst>
            <pc:docMk/>
            <pc:sldMk cId="0" sldId="261"/>
            <ac:spMk id="103" creationId="{0EFF927D-C183-4261-8CB7-5CE2F3421930}"/>
          </ac:spMkLst>
        </pc:spChg>
        <pc:spChg chg="add mod">
          <ac:chgData name="Erudit Top" userId="3ab1a32282ca347e" providerId="LiveId" clId="{43B407A2-90AB-4FE3-A3CA-D584C4057445}" dt="2025-05-25T07:42:04.203" v="724"/>
          <ac:spMkLst>
            <pc:docMk/>
            <pc:sldMk cId="0" sldId="261"/>
            <ac:spMk id="104" creationId="{D43C31DF-DAAF-44D2-9B6F-FF0E8C72AF2E}"/>
          </ac:spMkLst>
        </pc:spChg>
        <pc:spChg chg="add mod">
          <ac:chgData name="Erudit Top" userId="3ab1a32282ca347e" providerId="LiveId" clId="{43B407A2-90AB-4FE3-A3CA-D584C4057445}" dt="2025-05-25T07:42:04.203" v="724"/>
          <ac:spMkLst>
            <pc:docMk/>
            <pc:sldMk cId="0" sldId="261"/>
            <ac:spMk id="105" creationId="{F8C7E54B-9C89-42A0-9F36-54392D8E89AB}"/>
          </ac:spMkLst>
        </pc:spChg>
        <pc:spChg chg="add mod">
          <ac:chgData name="Erudit Top" userId="3ab1a32282ca347e" providerId="LiveId" clId="{43B407A2-90AB-4FE3-A3CA-D584C4057445}" dt="2025-05-25T07:44:45.599" v="904" actId="14100"/>
          <ac:spMkLst>
            <pc:docMk/>
            <pc:sldMk cId="0" sldId="261"/>
            <ac:spMk id="106" creationId="{0D962D3D-F7F8-4186-A04E-5FA91949B248}"/>
          </ac:spMkLst>
        </pc:spChg>
        <pc:spChg chg="add mod">
          <ac:chgData name="Erudit Top" userId="3ab1a32282ca347e" providerId="LiveId" clId="{43B407A2-90AB-4FE3-A3CA-D584C4057445}" dt="2025-05-25T07:44:41.051" v="902" actId="14100"/>
          <ac:spMkLst>
            <pc:docMk/>
            <pc:sldMk cId="0" sldId="261"/>
            <ac:spMk id="107" creationId="{5D89F997-68E2-4DD5-AFDF-48C4491B97DC}"/>
          </ac:spMkLst>
        </pc:spChg>
        <pc:spChg chg="add mod">
          <ac:chgData name="Erudit Top" userId="3ab1a32282ca347e" providerId="LiveId" clId="{43B407A2-90AB-4FE3-A3CA-D584C4057445}" dt="2025-05-25T07:44:42.422" v="903" actId="14100"/>
          <ac:spMkLst>
            <pc:docMk/>
            <pc:sldMk cId="0" sldId="261"/>
            <ac:spMk id="108" creationId="{3BA26954-DDF8-4A66-BC4A-54877614DA5A}"/>
          </ac:spMkLst>
        </pc:spChg>
        <pc:spChg chg="add mod">
          <ac:chgData name="Erudit Top" userId="3ab1a32282ca347e" providerId="LiveId" clId="{43B407A2-90AB-4FE3-A3CA-D584C4057445}" dt="2025-05-25T07:44:36.914" v="901" actId="20577"/>
          <ac:spMkLst>
            <pc:docMk/>
            <pc:sldMk cId="0" sldId="261"/>
            <ac:spMk id="109" creationId="{009E3747-CEB6-4B3A-AD95-E19FEA821A13}"/>
          </ac:spMkLst>
        </pc:spChg>
        <pc:spChg chg="add mod">
          <ac:chgData name="Erudit Top" userId="3ab1a32282ca347e" providerId="LiveId" clId="{43B407A2-90AB-4FE3-A3CA-D584C4057445}" dt="2025-05-25T07:44:34.482" v="900" actId="255"/>
          <ac:spMkLst>
            <pc:docMk/>
            <pc:sldMk cId="0" sldId="261"/>
            <ac:spMk id="110" creationId="{B25A6761-84E2-4A64-AF87-B1019289519F}"/>
          </ac:spMkLst>
        </pc:spChg>
        <pc:graphicFrameChg chg="del modGraphic">
          <ac:chgData name="Erudit Top" userId="3ab1a32282ca347e" providerId="LiveId" clId="{43B407A2-90AB-4FE3-A3CA-D584C4057445}" dt="2025-05-25T07:42:03.596" v="723" actId="478"/>
          <ac:graphicFrameMkLst>
            <pc:docMk/>
            <pc:sldMk cId="0" sldId="261"/>
            <ac:graphicFrameMk id="99" creationId="{34B7C236-D305-4804-A27C-C96357B98B08}"/>
          </ac:graphicFrameMkLst>
        </pc:graphicFrameChg>
      </pc:sldChg>
      <pc:sldChg chg="addSp delSp modSp mod">
        <pc:chgData name="Erudit Top" userId="3ab1a32282ca347e" providerId="LiveId" clId="{43B407A2-90AB-4FE3-A3CA-D584C4057445}" dt="2025-05-25T20:55:28.977" v="4187" actId="20578"/>
        <pc:sldMkLst>
          <pc:docMk/>
          <pc:sldMk cId="0" sldId="262"/>
        </pc:sldMkLst>
        <pc:spChg chg="mod">
          <ac:chgData name="Erudit Top" userId="3ab1a32282ca347e" providerId="LiveId" clId="{43B407A2-90AB-4FE3-A3CA-D584C4057445}" dt="2025-05-25T07:45:03.885" v="928" actId="20577"/>
          <ac:spMkLst>
            <pc:docMk/>
            <pc:sldMk cId="0" sldId="262"/>
            <ac:spMk id="98" creationId="{D4CF823D-D5BE-405E-8CAE-A466B43BF378}"/>
          </ac:spMkLst>
        </pc:spChg>
        <pc:spChg chg="mod">
          <ac:chgData name="Erudit Top" userId="3ab1a32282ca347e" providerId="LiveId" clId="{43B407A2-90AB-4FE3-A3CA-D584C4057445}" dt="2025-05-25T09:15:24.044" v="3728" actId="20577"/>
          <ac:spMkLst>
            <pc:docMk/>
            <pc:sldMk cId="0" sldId="262"/>
            <ac:spMk id="102" creationId="{446AD6F8-FB60-41EA-A51A-E3C069E29050}"/>
          </ac:spMkLst>
        </pc:spChg>
        <pc:spChg chg="add mod">
          <ac:chgData name="Erudit Top" userId="3ab1a32282ca347e" providerId="LiveId" clId="{43B407A2-90AB-4FE3-A3CA-D584C4057445}" dt="2025-05-25T07:45:06.469" v="930"/>
          <ac:spMkLst>
            <pc:docMk/>
            <pc:sldMk cId="0" sldId="262"/>
            <ac:spMk id="103" creationId="{70CD4211-4E7A-440C-9F96-5E2490598BEA}"/>
          </ac:spMkLst>
        </pc:spChg>
        <pc:spChg chg="add mod">
          <ac:chgData name="Erudit Top" userId="3ab1a32282ca347e" providerId="LiveId" clId="{43B407A2-90AB-4FE3-A3CA-D584C4057445}" dt="2025-05-25T07:45:06.469" v="930"/>
          <ac:spMkLst>
            <pc:docMk/>
            <pc:sldMk cId="0" sldId="262"/>
            <ac:spMk id="104" creationId="{575868AF-2561-4971-9624-9E15CD8812C1}"/>
          </ac:spMkLst>
        </pc:spChg>
        <pc:spChg chg="add mod">
          <ac:chgData name="Erudit Top" userId="3ab1a32282ca347e" providerId="LiveId" clId="{43B407A2-90AB-4FE3-A3CA-D584C4057445}" dt="2025-05-25T07:46:06.350" v="936" actId="1076"/>
          <ac:spMkLst>
            <pc:docMk/>
            <pc:sldMk cId="0" sldId="262"/>
            <ac:spMk id="105" creationId="{6824BD18-2C1B-4BC9-AC67-3C9261085ADA}"/>
          </ac:spMkLst>
        </pc:spChg>
        <pc:spChg chg="add mod">
          <ac:chgData name="Erudit Top" userId="3ab1a32282ca347e" providerId="LiveId" clId="{43B407A2-90AB-4FE3-A3CA-D584C4057445}" dt="2025-05-25T07:46:01.160" v="935" actId="1076"/>
          <ac:spMkLst>
            <pc:docMk/>
            <pc:sldMk cId="0" sldId="262"/>
            <ac:spMk id="106" creationId="{F461F418-69EA-44D9-A2B6-92CAE956D763}"/>
          </ac:spMkLst>
        </pc:spChg>
        <pc:spChg chg="add mod">
          <ac:chgData name="Erudit Top" userId="3ab1a32282ca347e" providerId="LiveId" clId="{43B407A2-90AB-4FE3-A3CA-D584C4057445}" dt="2025-05-25T07:46:01.160" v="935" actId="1076"/>
          <ac:spMkLst>
            <pc:docMk/>
            <pc:sldMk cId="0" sldId="262"/>
            <ac:spMk id="107" creationId="{DEF79E12-C3C0-4BB1-8C1C-D19AF68C1263}"/>
          </ac:spMkLst>
        </pc:spChg>
        <pc:spChg chg="add mod">
          <ac:chgData name="Erudit Top" userId="3ab1a32282ca347e" providerId="LiveId" clId="{43B407A2-90AB-4FE3-A3CA-D584C4057445}" dt="2025-05-25T07:46:12.680" v="937" actId="14100"/>
          <ac:spMkLst>
            <pc:docMk/>
            <pc:sldMk cId="0" sldId="262"/>
            <ac:spMk id="108" creationId="{1E3D7E92-5089-4964-8461-338722A0F9E9}"/>
          </ac:spMkLst>
        </pc:spChg>
        <pc:spChg chg="add mod">
          <ac:chgData name="Erudit Top" userId="3ab1a32282ca347e" providerId="LiveId" clId="{43B407A2-90AB-4FE3-A3CA-D584C4057445}" dt="2025-05-25T07:46:12.680" v="937" actId="14100"/>
          <ac:spMkLst>
            <pc:docMk/>
            <pc:sldMk cId="0" sldId="262"/>
            <ac:spMk id="109" creationId="{F6A5C41A-F9EB-421E-AC3C-2BDABB0BF581}"/>
          </ac:spMkLst>
        </pc:spChg>
        <pc:spChg chg="add mod">
          <ac:chgData name="Erudit Top" userId="3ab1a32282ca347e" providerId="LiveId" clId="{43B407A2-90AB-4FE3-A3CA-D584C4057445}" dt="2025-05-25T07:46:12.680" v="937" actId="14100"/>
          <ac:spMkLst>
            <pc:docMk/>
            <pc:sldMk cId="0" sldId="262"/>
            <ac:spMk id="110" creationId="{6A021128-266F-486C-B428-4AFA7FF4C9F9}"/>
          </ac:spMkLst>
        </pc:spChg>
        <pc:spChg chg="add mod">
          <ac:chgData name="Erudit Top" userId="3ab1a32282ca347e" providerId="LiveId" clId="{43B407A2-90AB-4FE3-A3CA-D584C4057445}" dt="2025-05-25T20:55:28.977" v="4187" actId="20578"/>
          <ac:spMkLst>
            <pc:docMk/>
            <pc:sldMk cId="0" sldId="262"/>
            <ac:spMk id="111" creationId="{1ADF0893-C12C-4D1F-9B98-52E5C18C579F}"/>
          </ac:spMkLst>
        </pc:spChg>
        <pc:spChg chg="add mod">
          <ac:chgData name="Erudit Top" userId="3ab1a32282ca347e" providerId="LiveId" clId="{43B407A2-90AB-4FE3-A3CA-D584C4057445}" dt="2025-05-25T07:46:12.680" v="937" actId="14100"/>
          <ac:spMkLst>
            <pc:docMk/>
            <pc:sldMk cId="0" sldId="262"/>
            <ac:spMk id="112" creationId="{6230F2D9-B297-4ED8-B83A-1475D143E2B8}"/>
          </ac:spMkLst>
        </pc:spChg>
        <pc:graphicFrameChg chg="del">
          <ac:chgData name="Erudit Top" userId="3ab1a32282ca347e" providerId="LiveId" clId="{43B407A2-90AB-4FE3-A3CA-D584C4057445}" dt="2025-05-25T07:45:06.170" v="929" actId="478"/>
          <ac:graphicFrameMkLst>
            <pc:docMk/>
            <pc:sldMk cId="0" sldId="262"/>
            <ac:graphicFrameMk id="100" creationId="{3F0A644B-2F9E-4623-AD9F-AD197B79B518}"/>
          </ac:graphicFrameMkLst>
        </pc:graphicFrameChg>
        <pc:picChg chg="del">
          <ac:chgData name="Erudit Top" userId="3ab1a32282ca347e" providerId="LiveId" clId="{43B407A2-90AB-4FE3-A3CA-D584C4057445}" dt="2025-05-25T07:44:51.064" v="905" actId="478"/>
          <ac:picMkLst>
            <pc:docMk/>
            <pc:sldMk cId="0" sldId="262"/>
            <ac:picMk id="101" creationId="{D1DD2447-A03C-44E0-AC8C-2AE44FCFD803}"/>
          </ac:picMkLst>
        </pc:picChg>
      </pc:sldChg>
      <pc:sldChg chg="addSp delSp modSp mod">
        <pc:chgData name="Erudit Top" userId="3ab1a32282ca347e" providerId="LiveId" clId="{43B407A2-90AB-4FE3-A3CA-D584C4057445}" dt="2025-05-25T20:56:50.682" v="4188" actId="14100"/>
        <pc:sldMkLst>
          <pc:docMk/>
          <pc:sldMk cId="0" sldId="263"/>
        </pc:sldMkLst>
        <pc:spChg chg="mod">
          <ac:chgData name="Erudit Top" userId="3ab1a32282ca347e" providerId="LiveId" clId="{43B407A2-90AB-4FE3-A3CA-D584C4057445}" dt="2025-05-25T07:47:32.672" v="1086" actId="14100"/>
          <ac:spMkLst>
            <pc:docMk/>
            <pc:sldMk cId="0" sldId="263"/>
            <ac:spMk id="98" creationId="{6E3B9248-3F90-4332-AB15-EB88D013B171}"/>
          </ac:spMkLst>
        </pc:spChg>
        <pc:spChg chg="add mod">
          <ac:chgData name="Erudit Top" userId="3ab1a32282ca347e" providerId="LiveId" clId="{43B407A2-90AB-4FE3-A3CA-D584C4057445}" dt="2025-05-25T07:46:29.537" v="941" actId="1076"/>
          <ac:spMkLst>
            <pc:docMk/>
            <pc:sldMk cId="0" sldId="263"/>
            <ac:spMk id="99" creationId="{694C8DF3-3161-44EE-9FD5-C9DE4CE5EAA5}"/>
          </ac:spMkLst>
        </pc:spChg>
        <pc:spChg chg="mod">
          <ac:chgData name="Erudit Top" userId="3ab1a32282ca347e" providerId="LiveId" clId="{43B407A2-90AB-4FE3-A3CA-D584C4057445}" dt="2025-05-25T09:15:28.570" v="3730" actId="20577"/>
          <ac:spMkLst>
            <pc:docMk/>
            <pc:sldMk cId="0" sldId="263"/>
            <ac:spMk id="101" creationId="{47EE60D0-5C21-43C4-9ECF-1DE4571AF466}"/>
          </ac:spMkLst>
        </pc:spChg>
        <pc:spChg chg="add mod">
          <ac:chgData name="Erudit Top" userId="3ab1a32282ca347e" providerId="LiveId" clId="{43B407A2-90AB-4FE3-A3CA-D584C4057445}" dt="2025-05-25T07:46:29.537" v="941" actId="1076"/>
          <ac:spMkLst>
            <pc:docMk/>
            <pc:sldMk cId="0" sldId="263"/>
            <ac:spMk id="102" creationId="{C35B229F-3310-4852-8643-E2F299368E72}"/>
          </ac:spMkLst>
        </pc:spChg>
        <pc:spChg chg="add mod">
          <ac:chgData name="Erudit Top" userId="3ab1a32282ca347e" providerId="LiveId" clId="{43B407A2-90AB-4FE3-A3CA-D584C4057445}" dt="2025-05-25T07:46:29.537" v="941" actId="1076"/>
          <ac:spMkLst>
            <pc:docMk/>
            <pc:sldMk cId="0" sldId="263"/>
            <ac:spMk id="103" creationId="{332EFF1B-D56C-48DA-9EB4-24D9DE876880}"/>
          </ac:spMkLst>
        </pc:spChg>
        <pc:spChg chg="add mod">
          <ac:chgData name="Erudit Top" userId="3ab1a32282ca347e" providerId="LiveId" clId="{43B407A2-90AB-4FE3-A3CA-D584C4057445}" dt="2025-05-25T07:46:29.537" v="941" actId="1076"/>
          <ac:spMkLst>
            <pc:docMk/>
            <pc:sldMk cId="0" sldId="263"/>
            <ac:spMk id="104" creationId="{E24A478E-716F-499B-B549-F48DBA0A2072}"/>
          </ac:spMkLst>
        </pc:spChg>
        <pc:spChg chg="add mod">
          <ac:chgData name="Erudit Top" userId="3ab1a32282ca347e" providerId="LiveId" clId="{43B407A2-90AB-4FE3-A3CA-D584C4057445}" dt="2025-05-25T07:46:29.537" v="941" actId="1076"/>
          <ac:spMkLst>
            <pc:docMk/>
            <pc:sldMk cId="0" sldId="263"/>
            <ac:spMk id="105" creationId="{37FC7436-2946-4FD3-8F6C-3B0199D11CBC}"/>
          </ac:spMkLst>
        </pc:spChg>
        <pc:spChg chg="add mod">
          <ac:chgData name="Erudit Top" userId="3ab1a32282ca347e" providerId="LiveId" clId="{43B407A2-90AB-4FE3-A3CA-D584C4057445}" dt="2025-05-25T20:56:50.682" v="4188" actId="14100"/>
          <ac:spMkLst>
            <pc:docMk/>
            <pc:sldMk cId="0" sldId="263"/>
            <ac:spMk id="106" creationId="{B9AF94CC-2365-4F35-9729-01B2E0CE618E}"/>
          </ac:spMkLst>
        </pc:spChg>
        <pc:spChg chg="add mod">
          <ac:chgData name="Erudit Top" userId="3ab1a32282ca347e" providerId="LiveId" clId="{43B407A2-90AB-4FE3-A3CA-D584C4057445}" dt="2025-05-25T20:56:50.682" v="4188" actId="14100"/>
          <ac:spMkLst>
            <pc:docMk/>
            <pc:sldMk cId="0" sldId="263"/>
            <ac:spMk id="107" creationId="{3DA223FE-6E70-4C73-A195-B51889DAF150}"/>
          </ac:spMkLst>
        </pc:spChg>
        <pc:spChg chg="add mod">
          <ac:chgData name="Erudit Top" userId="3ab1a32282ca347e" providerId="LiveId" clId="{43B407A2-90AB-4FE3-A3CA-D584C4057445}" dt="2025-05-25T20:56:50.682" v="4188" actId="14100"/>
          <ac:spMkLst>
            <pc:docMk/>
            <pc:sldMk cId="0" sldId="263"/>
            <ac:spMk id="108" creationId="{436323CC-4E83-4E54-B7E5-1F853550BCC6}"/>
          </ac:spMkLst>
        </pc:spChg>
        <pc:spChg chg="add mod">
          <ac:chgData name="Erudit Top" userId="3ab1a32282ca347e" providerId="LiveId" clId="{43B407A2-90AB-4FE3-A3CA-D584C4057445}" dt="2025-05-25T20:56:50.682" v="4188" actId="14100"/>
          <ac:spMkLst>
            <pc:docMk/>
            <pc:sldMk cId="0" sldId="263"/>
            <ac:spMk id="109" creationId="{2915CBD9-C038-4448-BF00-0BF3A987CF22}"/>
          </ac:spMkLst>
        </pc:spChg>
        <pc:spChg chg="add mod">
          <ac:chgData name="Erudit Top" userId="3ab1a32282ca347e" providerId="LiveId" clId="{43B407A2-90AB-4FE3-A3CA-D584C4057445}" dt="2025-05-25T20:56:50.682" v="4188" actId="14100"/>
          <ac:spMkLst>
            <pc:docMk/>
            <pc:sldMk cId="0" sldId="263"/>
            <ac:spMk id="110" creationId="{3F306FAF-F9CF-44E1-B7F6-3490AC7DACC2}"/>
          </ac:spMkLst>
        </pc:spChg>
        <pc:graphicFrameChg chg="del modGraphic">
          <ac:chgData name="Erudit Top" userId="3ab1a32282ca347e" providerId="LiveId" clId="{43B407A2-90AB-4FE3-A3CA-D584C4057445}" dt="2025-05-25T07:46:23.636" v="939" actId="478"/>
          <ac:graphicFrameMkLst>
            <pc:docMk/>
            <pc:sldMk cId="0" sldId="263"/>
            <ac:graphicFrameMk id="100" creationId="{4A1F5291-EA0C-44FC-BE68-D135C7656382}"/>
          </ac:graphicFrameMkLst>
        </pc:graphicFrameChg>
      </pc:sldChg>
      <pc:sldChg chg="addSp delSp modSp mod">
        <pc:chgData name="Erudit Top" userId="3ab1a32282ca347e" providerId="LiveId" clId="{43B407A2-90AB-4FE3-A3CA-D584C4057445}" dt="2025-05-25T09:15:31.684" v="3732" actId="20577"/>
        <pc:sldMkLst>
          <pc:docMk/>
          <pc:sldMk cId="0" sldId="264"/>
        </pc:sldMkLst>
        <pc:spChg chg="mod">
          <ac:chgData name="Erudit Top" userId="3ab1a32282ca347e" providerId="LiveId" clId="{43B407A2-90AB-4FE3-A3CA-D584C4057445}" dt="2025-05-25T07:49:24.512" v="1180" actId="255"/>
          <ac:spMkLst>
            <pc:docMk/>
            <pc:sldMk cId="0" sldId="264"/>
            <ac:spMk id="98" creationId="{CB9FCBB2-CAEA-455E-BF0D-93817443CF03}"/>
          </ac:spMkLst>
        </pc:spChg>
        <pc:spChg chg="mod">
          <ac:chgData name="Erudit Top" userId="3ab1a32282ca347e" providerId="LiveId" clId="{43B407A2-90AB-4FE3-A3CA-D584C4057445}" dt="2025-05-25T09:15:31.684" v="3732" actId="20577"/>
          <ac:spMkLst>
            <pc:docMk/>
            <pc:sldMk cId="0" sldId="264"/>
            <ac:spMk id="100" creationId="{11C4E097-E15E-4108-9E02-FBD55D4EE4DA}"/>
          </ac:spMkLst>
        </pc:spChg>
        <pc:spChg chg="add mod">
          <ac:chgData name="Erudit Top" userId="3ab1a32282ca347e" providerId="LiveId" clId="{43B407A2-90AB-4FE3-A3CA-D584C4057445}" dt="2025-05-25T09:12:29.941" v="3707" actId="1076"/>
          <ac:spMkLst>
            <pc:docMk/>
            <pc:sldMk cId="0" sldId="264"/>
            <ac:spMk id="101" creationId="{ADD28ABE-4B69-4415-86F2-4212CF00FB04}"/>
          </ac:spMkLst>
        </pc:spChg>
        <pc:spChg chg="add mod">
          <ac:chgData name="Erudit Top" userId="3ab1a32282ca347e" providerId="LiveId" clId="{43B407A2-90AB-4FE3-A3CA-D584C4057445}" dt="2025-05-25T09:12:29.941" v="3707" actId="1076"/>
          <ac:spMkLst>
            <pc:docMk/>
            <pc:sldMk cId="0" sldId="264"/>
            <ac:spMk id="102" creationId="{92C6CD86-7F2B-4220-A580-9FCA36A20F4F}"/>
          </ac:spMkLst>
        </pc:spChg>
        <pc:spChg chg="add mod">
          <ac:chgData name="Erudit Top" userId="3ab1a32282ca347e" providerId="LiveId" clId="{43B407A2-90AB-4FE3-A3CA-D584C4057445}" dt="2025-05-25T09:12:29.941" v="3707" actId="1076"/>
          <ac:spMkLst>
            <pc:docMk/>
            <pc:sldMk cId="0" sldId="264"/>
            <ac:spMk id="103" creationId="{9B69E74A-F3D7-498B-AF31-A8C87F22CCD9}"/>
          </ac:spMkLst>
        </pc:spChg>
        <pc:spChg chg="add mod">
          <ac:chgData name="Erudit Top" userId="3ab1a32282ca347e" providerId="LiveId" clId="{43B407A2-90AB-4FE3-A3CA-D584C4057445}" dt="2025-05-25T09:12:29.941" v="3707" actId="1076"/>
          <ac:spMkLst>
            <pc:docMk/>
            <pc:sldMk cId="0" sldId="264"/>
            <ac:spMk id="104" creationId="{1F5624F4-67F9-4B0D-83EF-9F4765581EEF}"/>
          </ac:spMkLst>
        </pc:spChg>
        <pc:spChg chg="add mod">
          <ac:chgData name="Erudit Top" userId="3ab1a32282ca347e" providerId="LiveId" clId="{43B407A2-90AB-4FE3-A3CA-D584C4057445}" dt="2025-05-25T09:12:29.941" v="3707" actId="1076"/>
          <ac:spMkLst>
            <pc:docMk/>
            <pc:sldMk cId="0" sldId="264"/>
            <ac:spMk id="105" creationId="{4592DEDA-A302-43A3-8A3D-9EAD68E99A4D}"/>
          </ac:spMkLst>
        </pc:spChg>
        <pc:spChg chg="add mod">
          <ac:chgData name="Erudit Top" userId="3ab1a32282ca347e" providerId="LiveId" clId="{43B407A2-90AB-4FE3-A3CA-D584C4057445}" dt="2025-05-25T09:12:37.110" v="3708" actId="14100"/>
          <ac:spMkLst>
            <pc:docMk/>
            <pc:sldMk cId="0" sldId="264"/>
            <ac:spMk id="106" creationId="{4F7CCB9A-90E5-401B-A2DF-0980E37BC403}"/>
          </ac:spMkLst>
        </pc:spChg>
        <pc:spChg chg="add mod">
          <ac:chgData name="Erudit Top" userId="3ab1a32282ca347e" providerId="LiveId" clId="{43B407A2-90AB-4FE3-A3CA-D584C4057445}" dt="2025-05-25T09:12:37.110" v="3708" actId="14100"/>
          <ac:spMkLst>
            <pc:docMk/>
            <pc:sldMk cId="0" sldId="264"/>
            <ac:spMk id="107" creationId="{7DDD8749-F47B-489C-832F-836304E85F15}"/>
          </ac:spMkLst>
        </pc:spChg>
        <pc:spChg chg="add mod">
          <ac:chgData name="Erudit Top" userId="3ab1a32282ca347e" providerId="LiveId" clId="{43B407A2-90AB-4FE3-A3CA-D584C4057445}" dt="2025-05-25T09:12:37.110" v="3708" actId="14100"/>
          <ac:spMkLst>
            <pc:docMk/>
            <pc:sldMk cId="0" sldId="264"/>
            <ac:spMk id="108" creationId="{9D35BE28-D076-46F0-8D3B-651E9AC338A9}"/>
          </ac:spMkLst>
        </pc:spChg>
        <pc:spChg chg="add mod">
          <ac:chgData name="Erudit Top" userId="3ab1a32282ca347e" providerId="LiveId" clId="{43B407A2-90AB-4FE3-A3CA-D584C4057445}" dt="2025-05-25T09:12:37.110" v="3708" actId="14100"/>
          <ac:spMkLst>
            <pc:docMk/>
            <pc:sldMk cId="0" sldId="264"/>
            <ac:spMk id="109" creationId="{D772C88F-ED47-47C9-88FA-1DDCC07F3E36}"/>
          </ac:spMkLst>
        </pc:spChg>
        <pc:spChg chg="add mod">
          <ac:chgData name="Erudit Top" userId="3ab1a32282ca347e" providerId="LiveId" clId="{43B407A2-90AB-4FE3-A3CA-D584C4057445}" dt="2025-05-25T09:12:37.110" v="3708" actId="14100"/>
          <ac:spMkLst>
            <pc:docMk/>
            <pc:sldMk cId="0" sldId="264"/>
            <ac:spMk id="110" creationId="{0DA5CEBD-D3E5-45DA-B71C-55F0CB4F74B8}"/>
          </ac:spMkLst>
        </pc:spChg>
        <pc:graphicFrameChg chg="del">
          <ac:chgData name="Erudit Top" userId="3ab1a32282ca347e" providerId="LiveId" clId="{43B407A2-90AB-4FE3-A3CA-D584C4057445}" dt="2025-05-25T07:49:00.813" v="1177" actId="478"/>
          <ac:graphicFrameMkLst>
            <pc:docMk/>
            <pc:sldMk cId="0" sldId="264"/>
            <ac:graphicFrameMk id="99" creationId="{2591EFFD-23BA-4CF5-9AF6-D3763D9C713B}"/>
          </ac:graphicFrameMkLst>
        </pc:graphicFrameChg>
      </pc:sldChg>
      <pc:sldChg chg="addSp delSp modSp mod">
        <pc:chgData name="Erudit Top" userId="3ab1a32282ca347e" providerId="LiveId" clId="{43B407A2-90AB-4FE3-A3CA-D584C4057445}" dt="2025-05-25T09:15:34.208" v="3734" actId="20577"/>
        <pc:sldMkLst>
          <pc:docMk/>
          <pc:sldMk cId="0" sldId="265"/>
        </pc:sldMkLst>
        <pc:spChg chg="mod">
          <ac:chgData name="Erudit Top" userId="3ab1a32282ca347e" providerId="LiveId" clId="{43B407A2-90AB-4FE3-A3CA-D584C4057445}" dt="2025-05-25T07:53:01.237" v="1328" actId="20577"/>
          <ac:spMkLst>
            <pc:docMk/>
            <pc:sldMk cId="0" sldId="265"/>
            <ac:spMk id="98" creationId="{1B5AC5DC-2823-4F1E-ABFA-F3072A24F543}"/>
          </ac:spMkLst>
        </pc:spChg>
        <pc:spChg chg="mod">
          <ac:chgData name="Erudit Top" userId="3ab1a32282ca347e" providerId="LiveId" clId="{43B407A2-90AB-4FE3-A3CA-D584C4057445}" dt="2025-05-25T09:15:34.208" v="3734" actId="20577"/>
          <ac:spMkLst>
            <pc:docMk/>
            <pc:sldMk cId="0" sldId="265"/>
            <ac:spMk id="100" creationId="{F0B1F0B3-86C2-431C-991A-22EFEECEF02B}"/>
          </ac:spMkLst>
        </pc:spChg>
        <pc:spChg chg="add mod">
          <ac:chgData name="Erudit Top" userId="3ab1a32282ca347e" providerId="LiveId" clId="{43B407A2-90AB-4FE3-A3CA-D584C4057445}" dt="2025-05-25T07:52:14.570" v="1185"/>
          <ac:spMkLst>
            <pc:docMk/>
            <pc:sldMk cId="0" sldId="265"/>
            <ac:spMk id="101" creationId="{DD99CE27-6CAE-4F22-A85C-278B22A44B45}"/>
          </ac:spMkLst>
        </pc:spChg>
        <pc:spChg chg="add mod">
          <ac:chgData name="Erudit Top" userId="3ab1a32282ca347e" providerId="LiveId" clId="{43B407A2-90AB-4FE3-A3CA-D584C4057445}" dt="2025-05-25T07:52:14.570" v="1185"/>
          <ac:spMkLst>
            <pc:docMk/>
            <pc:sldMk cId="0" sldId="265"/>
            <ac:spMk id="102" creationId="{7D42DB0C-9FB5-40E7-A1A6-324F41E9A21C}"/>
          </ac:spMkLst>
        </pc:spChg>
        <pc:spChg chg="add mod">
          <ac:chgData name="Erudit Top" userId="3ab1a32282ca347e" providerId="LiveId" clId="{43B407A2-90AB-4FE3-A3CA-D584C4057445}" dt="2025-05-25T07:52:14.570" v="1185"/>
          <ac:spMkLst>
            <pc:docMk/>
            <pc:sldMk cId="0" sldId="265"/>
            <ac:spMk id="103" creationId="{019CF4D9-6C2F-4668-B8C6-3AC55B4B262A}"/>
          </ac:spMkLst>
        </pc:spChg>
        <pc:spChg chg="add mod">
          <ac:chgData name="Erudit Top" userId="3ab1a32282ca347e" providerId="LiveId" clId="{43B407A2-90AB-4FE3-A3CA-D584C4057445}" dt="2025-05-25T07:52:14.570" v="1185"/>
          <ac:spMkLst>
            <pc:docMk/>
            <pc:sldMk cId="0" sldId="265"/>
            <ac:spMk id="104" creationId="{1734CC9F-DF83-4CE8-B0D4-75FA95BDCDB9}"/>
          </ac:spMkLst>
        </pc:spChg>
        <pc:spChg chg="add mod">
          <ac:chgData name="Erudit Top" userId="3ab1a32282ca347e" providerId="LiveId" clId="{43B407A2-90AB-4FE3-A3CA-D584C4057445}" dt="2025-05-25T07:52:14.570" v="1185"/>
          <ac:spMkLst>
            <pc:docMk/>
            <pc:sldMk cId="0" sldId="265"/>
            <ac:spMk id="105" creationId="{78CD48C7-EF33-4CAB-A5FD-4BFE97415B19}"/>
          </ac:spMkLst>
        </pc:spChg>
        <pc:spChg chg="add mod">
          <ac:chgData name="Erudit Top" userId="3ab1a32282ca347e" providerId="LiveId" clId="{43B407A2-90AB-4FE3-A3CA-D584C4057445}" dt="2025-05-25T07:56:07.200" v="1345" actId="14100"/>
          <ac:spMkLst>
            <pc:docMk/>
            <pc:sldMk cId="0" sldId="265"/>
            <ac:spMk id="106" creationId="{EE7489FB-4A8C-4266-AF7C-2FD3F9D08A80}"/>
          </ac:spMkLst>
        </pc:spChg>
        <pc:spChg chg="add mod">
          <ac:chgData name="Erudit Top" userId="3ab1a32282ca347e" providerId="LiveId" clId="{43B407A2-90AB-4FE3-A3CA-D584C4057445}" dt="2025-05-25T07:56:07.200" v="1345" actId="14100"/>
          <ac:spMkLst>
            <pc:docMk/>
            <pc:sldMk cId="0" sldId="265"/>
            <ac:spMk id="107" creationId="{7EE26D0A-9C1E-43CD-860D-67CF740F7E8B}"/>
          </ac:spMkLst>
        </pc:spChg>
        <pc:spChg chg="add mod">
          <ac:chgData name="Erudit Top" userId="3ab1a32282ca347e" providerId="LiveId" clId="{43B407A2-90AB-4FE3-A3CA-D584C4057445}" dt="2025-05-25T07:56:07.200" v="1345" actId="14100"/>
          <ac:spMkLst>
            <pc:docMk/>
            <pc:sldMk cId="0" sldId="265"/>
            <ac:spMk id="108" creationId="{603C873C-C95E-49AC-A553-75EA8D3FE01C}"/>
          </ac:spMkLst>
        </pc:spChg>
        <pc:spChg chg="add mod">
          <ac:chgData name="Erudit Top" userId="3ab1a32282ca347e" providerId="LiveId" clId="{43B407A2-90AB-4FE3-A3CA-D584C4057445}" dt="2025-05-25T07:56:07.200" v="1345" actId="14100"/>
          <ac:spMkLst>
            <pc:docMk/>
            <pc:sldMk cId="0" sldId="265"/>
            <ac:spMk id="109" creationId="{C188AEB3-2E25-428F-BBCA-24293F36D102}"/>
          </ac:spMkLst>
        </pc:spChg>
        <pc:spChg chg="add mod">
          <ac:chgData name="Erudit Top" userId="3ab1a32282ca347e" providerId="LiveId" clId="{43B407A2-90AB-4FE3-A3CA-D584C4057445}" dt="2025-05-25T07:56:07.200" v="1345" actId="14100"/>
          <ac:spMkLst>
            <pc:docMk/>
            <pc:sldMk cId="0" sldId="265"/>
            <ac:spMk id="110" creationId="{4AD57B0F-FDD1-4AAE-85CF-5C538794237C}"/>
          </ac:spMkLst>
        </pc:spChg>
        <pc:graphicFrameChg chg="del">
          <ac:chgData name="Erudit Top" userId="3ab1a32282ca347e" providerId="LiveId" clId="{43B407A2-90AB-4FE3-A3CA-D584C4057445}" dt="2025-05-25T07:52:13.239" v="1184" actId="478"/>
          <ac:graphicFrameMkLst>
            <pc:docMk/>
            <pc:sldMk cId="0" sldId="265"/>
            <ac:graphicFrameMk id="99" creationId="{BFCBA280-F0C3-4659-BE1D-BAE1D69F23FA}"/>
          </ac:graphicFrameMkLst>
        </pc:graphicFrameChg>
      </pc:sldChg>
      <pc:sldChg chg="addSp delSp modSp mod">
        <pc:chgData name="Erudit Top" userId="3ab1a32282ca347e" providerId="LiveId" clId="{43B407A2-90AB-4FE3-A3CA-D584C4057445}" dt="2025-05-25T09:15:37.236" v="3736" actId="20577"/>
        <pc:sldMkLst>
          <pc:docMk/>
          <pc:sldMk cId="0" sldId="266"/>
        </pc:sldMkLst>
        <pc:spChg chg="mod">
          <ac:chgData name="Erudit Top" userId="3ab1a32282ca347e" providerId="LiveId" clId="{43B407A2-90AB-4FE3-A3CA-D584C4057445}" dt="2025-05-25T07:58:11.552" v="1488" actId="20577"/>
          <ac:spMkLst>
            <pc:docMk/>
            <pc:sldMk cId="0" sldId="266"/>
            <ac:spMk id="98" creationId="{13D3218C-B214-433E-AEFE-C9E4AB3559A7}"/>
          </ac:spMkLst>
        </pc:spChg>
        <pc:spChg chg="add mod">
          <ac:chgData name="Erudit Top" userId="3ab1a32282ca347e" providerId="LiveId" clId="{43B407A2-90AB-4FE3-A3CA-D584C4057445}" dt="2025-05-25T07:56:21.834" v="1348" actId="1076"/>
          <ac:spMkLst>
            <pc:docMk/>
            <pc:sldMk cId="0" sldId="266"/>
            <ac:spMk id="99" creationId="{F60B6A05-AE28-4275-AD07-106AD720ACAD}"/>
          </ac:spMkLst>
        </pc:spChg>
        <pc:spChg chg="add mod">
          <ac:chgData name="Erudit Top" userId="3ab1a32282ca347e" providerId="LiveId" clId="{43B407A2-90AB-4FE3-A3CA-D584C4057445}" dt="2025-05-25T07:56:21.834" v="1348" actId="1076"/>
          <ac:spMkLst>
            <pc:docMk/>
            <pc:sldMk cId="0" sldId="266"/>
            <ac:spMk id="100" creationId="{6450A24A-E01E-44E5-BBFD-A9E8A33CCF95}"/>
          </ac:spMkLst>
        </pc:spChg>
        <pc:spChg chg="add mod">
          <ac:chgData name="Erudit Top" userId="3ab1a32282ca347e" providerId="LiveId" clId="{43B407A2-90AB-4FE3-A3CA-D584C4057445}" dt="2025-05-25T07:56:21.834" v="1348" actId="1076"/>
          <ac:spMkLst>
            <pc:docMk/>
            <pc:sldMk cId="0" sldId="266"/>
            <ac:spMk id="101" creationId="{5B6083F6-A65C-48B1-8D61-0A532F61B198}"/>
          </ac:spMkLst>
        </pc:spChg>
        <pc:spChg chg="add mod">
          <ac:chgData name="Erudit Top" userId="3ab1a32282ca347e" providerId="LiveId" clId="{43B407A2-90AB-4FE3-A3CA-D584C4057445}" dt="2025-05-25T07:56:21.834" v="1348" actId="1076"/>
          <ac:spMkLst>
            <pc:docMk/>
            <pc:sldMk cId="0" sldId="266"/>
            <ac:spMk id="102" creationId="{4AEDC5BC-48B0-4DA5-9EA8-71DD6A9373E2}"/>
          </ac:spMkLst>
        </pc:spChg>
        <pc:spChg chg="add mod">
          <ac:chgData name="Erudit Top" userId="3ab1a32282ca347e" providerId="LiveId" clId="{43B407A2-90AB-4FE3-A3CA-D584C4057445}" dt="2025-05-25T07:56:21.834" v="1348" actId="1076"/>
          <ac:spMkLst>
            <pc:docMk/>
            <pc:sldMk cId="0" sldId="266"/>
            <ac:spMk id="103" creationId="{76F72F33-2D5D-41AC-81E7-D57D38EA9EB4}"/>
          </ac:spMkLst>
        </pc:spChg>
        <pc:spChg chg="add mod">
          <ac:chgData name="Erudit Top" userId="3ab1a32282ca347e" providerId="LiveId" clId="{43B407A2-90AB-4FE3-A3CA-D584C4057445}" dt="2025-05-25T07:59:06.941" v="1552" actId="120"/>
          <ac:spMkLst>
            <pc:docMk/>
            <pc:sldMk cId="0" sldId="266"/>
            <ac:spMk id="104" creationId="{2CF43467-A136-408D-8F37-C7AA12819BE0}"/>
          </ac:spMkLst>
        </pc:spChg>
        <pc:spChg chg="add mod">
          <ac:chgData name="Erudit Top" userId="3ab1a32282ca347e" providerId="LiveId" clId="{43B407A2-90AB-4FE3-A3CA-D584C4057445}" dt="2025-05-25T07:59:08.629" v="1553" actId="120"/>
          <ac:spMkLst>
            <pc:docMk/>
            <pc:sldMk cId="0" sldId="266"/>
            <ac:spMk id="105" creationId="{D0A5800D-E539-454B-8D11-ECC1D51803C3}"/>
          </ac:spMkLst>
        </pc:spChg>
        <pc:spChg chg="add mod">
          <ac:chgData name="Erudit Top" userId="3ab1a32282ca347e" providerId="LiveId" clId="{43B407A2-90AB-4FE3-A3CA-D584C4057445}" dt="2025-05-25T07:59:10.265" v="1554" actId="120"/>
          <ac:spMkLst>
            <pc:docMk/>
            <pc:sldMk cId="0" sldId="266"/>
            <ac:spMk id="106" creationId="{69417EAB-00CD-410B-8181-1C90B9E5C00C}"/>
          </ac:spMkLst>
        </pc:spChg>
        <pc:spChg chg="add mod">
          <ac:chgData name="Erudit Top" userId="3ab1a32282ca347e" providerId="LiveId" clId="{43B407A2-90AB-4FE3-A3CA-D584C4057445}" dt="2025-05-25T07:59:12.088" v="1555" actId="120"/>
          <ac:spMkLst>
            <pc:docMk/>
            <pc:sldMk cId="0" sldId="266"/>
            <ac:spMk id="107" creationId="{1E984D7E-B951-4F6A-8C7B-A6A582B4C9EF}"/>
          </ac:spMkLst>
        </pc:spChg>
        <pc:spChg chg="add mod">
          <ac:chgData name="Erudit Top" userId="3ab1a32282ca347e" providerId="LiveId" clId="{43B407A2-90AB-4FE3-A3CA-D584C4057445}" dt="2025-05-25T07:59:13.820" v="1556" actId="120"/>
          <ac:spMkLst>
            <pc:docMk/>
            <pc:sldMk cId="0" sldId="266"/>
            <ac:spMk id="108" creationId="{DD58D56F-CFB4-4DF3-80FE-49E2E4D7C614}"/>
          </ac:spMkLst>
        </pc:spChg>
        <pc:spChg chg="mod">
          <ac:chgData name="Erudit Top" userId="3ab1a32282ca347e" providerId="LiveId" clId="{43B407A2-90AB-4FE3-A3CA-D584C4057445}" dt="2025-05-25T09:15:37.236" v="3736" actId="20577"/>
          <ac:spMkLst>
            <pc:docMk/>
            <pc:sldMk cId="0" sldId="266"/>
            <ac:spMk id="125" creationId="{D824D9F8-2547-42BE-8343-FEB3599565A1}"/>
          </ac:spMkLst>
        </pc:spChg>
        <pc:graphicFrameChg chg="del">
          <ac:chgData name="Erudit Top" userId="3ab1a32282ca347e" providerId="LiveId" clId="{43B407A2-90AB-4FE3-A3CA-D584C4057445}" dt="2025-05-25T07:56:18.288" v="1346" actId="478"/>
          <ac:graphicFrameMkLst>
            <pc:docMk/>
            <pc:sldMk cId="0" sldId="266"/>
            <ac:graphicFrameMk id="129" creationId="{FDAF0630-CCC0-44A7-8696-EA6432C73C21}"/>
          </ac:graphicFrameMkLst>
        </pc:graphicFrameChg>
      </pc:sldChg>
      <pc:sldChg chg="addSp delSp modSp mod">
        <pc:chgData name="Erudit Top" userId="3ab1a32282ca347e" providerId="LiveId" clId="{43B407A2-90AB-4FE3-A3CA-D584C4057445}" dt="2025-05-25T09:15:43.038" v="3740" actId="20577"/>
        <pc:sldMkLst>
          <pc:docMk/>
          <pc:sldMk cId="0" sldId="267"/>
        </pc:sldMkLst>
        <pc:spChg chg="mod">
          <ac:chgData name="Erudit Top" userId="3ab1a32282ca347e" providerId="LiveId" clId="{43B407A2-90AB-4FE3-A3CA-D584C4057445}" dt="2025-05-25T07:59:44.389" v="1581" actId="313"/>
          <ac:spMkLst>
            <pc:docMk/>
            <pc:sldMk cId="0" sldId="267"/>
            <ac:spMk id="98" creationId="{ABD36A5C-FA3D-4719-B395-E38E7581A3A1}"/>
          </ac:spMkLst>
        </pc:spChg>
        <pc:spChg chg="add mod">
          <ac:chgData name="Erudit Top" userId="3ab1a32282ca347e" providerId="LiveId" clId="{43B407A2-90AB-4FE3-A3CA-D584C4057445}" dt="2025-05-25T07:59:49.560" v="1584"/>
          <ac:spMkLst>
            <pc:docMk/>
            <pc:sldMk cId="0" sldId="267"/>
            <ac:spMk id="99" creationId="{E34B0CC4-52E8-46A7-9F68-291E37BC0C5E}"/>
          </ac:spMkLst>
        </pc:spChg>
        <pc:spChg chg="add mod">
          <ac:chgData name="Erudit Top" userId="3ab1a32282ca347e" providerId="LiveId" clId="{43B407A2-90AB-4FE3-A3CA-D584C4057445}" dt="2025-05-25T07:59:49.560" v="1584"/>
          <ac:spMkLst>
            <pc:docMk/>
            <pc:sldMk cId="0" sldId="267"/>
            <ac:spMk id="100" creationId="{CDD85DFF-C921-441A-BC57-D0A7CE2864BF}"/>
          </ac:spMkLst>
        </pc:spChg>
        <pc:spChg chg="add mod">
          <ac:chgData name="Erudit Top" userId="3ab1a32282ca347e" providerId="LiveId" clId="{43B407A2-90AB-4FE3-A3CA-D584C4057445}" dt="2025-05-25T07:59:49.560" v="1584"/>
          <ac:spMkLst>
            <pc:docMk/>
            <pc:sldMk cId="0" sldId="267"/>
            <ac:spMk id="101" creationId="{79756BA0-D45A-445B-85EB-DFDC66821E8D}"/>
          </ac:spMkLst>
        </pc:spChg>
        <pc:spChg chg="add mod">
          <ac:chgData name="Erudit Top" userId="3ab1a32282ca347e" providerId="LiveId" clId="{43B407A2-90AB-4FE3-A3CA-D584C4057445}" dt="2025-05-25T07:59:49.560" v="1584"/>
          <ac:spMkLst>
            <pc:docMk/>
            <pc:sldMk cId="0" sldId="267"/>
            <ac:spMk id="102" creationId="{54F55CF5-02BC-4D65-B7A2-2F05801B91F0}"/>
          </ac:spMkLst>
        </pc:spChg>
        <pc:spChg chg="add mod">
          <ac:chgData name="Erudit Top" userId="3ab1a32282ca347e" providerId="LiveId" clId="{43B407A2-90AB-4FE3-A3CA-D584C4057445}" dt="2025-05-25T07:59:49.560" v="1584"/>
          <ac:spMkLst>
            <pc:docMk/>
            <pc:sldMk cId="0" sldId="267"/>
            <ac:spMk id="103" creationId="{20E8B756-0E80-4573-8A9D-4714936AA0C5}"/>
          </ac:spMkLst>
        </pc:spChg>
        <pc:spChg chg="add mod">
          <ac:chgData name="Erudit Top" userId="3ab1a32282ca347e" providerId="LiveId" clId="{43B407A2-90AB-4FE3-A3CA-D584C4057445}" dt="2025-05-25T09:11:14.628" v="3706" actId="20577"/>
          <ac:spMkLst>
            <pc:docMk/>
            <pc:sldMk cId="0" sldId="267"/>
            <ac:spMk id="104" creationId="{AF7A44A0-B0DB-4806-9398-6DE91C22D2FF}"/>
          </ac:spMkLst>
        </pc:spChg>
        <pc:spChg chg="add mod">
          <ac:chgData name="Erudit Top" userId="3ab1a32282ca347e" providerId="LiveId" clId="{43B407A2-90AB-4FE3-A3CA-D584C4057445}" dt="2025-05-25T07:59:55.955" v="1585" actId="14100"/>
          <ac:spMkLst>
            <pc:docMk/>
            <pc:sldMk cId="0" sldId="267"/>
            <ac:spMk id="105" creationId="{D40AF3EE-76F3-4483-848D-CED11C46265D}"/>
          </ac:spMkLst>
        </pc:spChg>
        <pc:spChg chg="add mod">
          <ac:chgData name="Erudit Top" userId="3ab1a32282ca347e" providerId="LiveId" clId="{43B407A2-90AB-4FE3-A3CA-D584C4057445}" dt="2025-05-25T07:59:55.955" v="1585" actId="14100"/>
          <ac:spMkLst>
            <pc:docMk/>
            <pc:sldMk cId="0" sldId="267"/>
            <ac:spMk id="106" creationId="{61D6D98E-EA49-4BA7-8B2B-1B55DA7F08CC}"/>
          </ac:spMkLst>
        </pc:spChg>
        <pc:spChg chg="add mod">
          <ac:chgData name="Erudit Top" userId="3ab1a32282ca347e" providerId="LiveId" clId="{43B407A2-90AB-4FE3-A3CA-D584C4057445}" dt="2025-05-25T07:59:55.955" v="1585" actId="14100"/>
          <ac:spMkLst>
            <pc:docMk/>
            <pc:sldMk cId="0" sldId="267"/>
            <ac:spMk id="107" creationId="{C0B558E9-E40E-41CD-81E0-E3EB72EEFA92}"/>
          </ac:spMkLst>
        </pc:spChg>
        <pc:spChg chg="add mod">
          <ac:chgData name="Erudit Top" userId="3ab1a32282ca347e" providerId="LiveId" clId="{43B407A2-90AB-4FE3-A3CA-D584C4057445}" dt="2025-05-25T07:59:55.955" v="1585" actId="14100"/>
          <ac:spMkLst>
            <pc:docMk/>
            <pc:sldMk cId="0" sldId="267"/>
            <ac:spMk id="108" creationId="{1F986313-C3CC-4FDD-8A89-D8A531AEB3BF}"/>
          </ac:spMkLst>
        </pc:spChg>
        <pc:spChg chg="mod">
          <ac:chgData name="Erudit Top" userId="3ab1a32282ca347e" providerId="LiveId" clId="{43B407A2-90AB-4FE3-A3CA-D584C4057445}" dt="2025-05-25T09:15:43.038" v="3740" actId="20577"/>
          <ac:spMkLst>
            <pc:docMk/>
            <pc:sldMk cId="0" sldId="267"/>
            <ac:spMk id="120" creationId="{67455740-8C6F-4D50-B0CF-69979F552458}"/>
          </ac:spMkLst>
        </pc:spChg>
        <pc:graphicFrameChg chg="del mod">
          <ac:chgData name="Erudit Top" userId="3ab1a32282ca347e" providerId="LiveId" clId="{43B407A2-90AB-4FE3-A3CA-D584C4057445}" dt="2025-05-25T07:59:48.549" v="1583" actId="478"/>
          <ac:graphicFrameMkLst>
            <pc:docMk/>
            <pc:sldMk cId="0" sldId="267"/>
            <ac:graphicFrameMk id="119" creationId="{E529BBD3-3092-4D69-9F27-D53505967ADD}"/>
          </ac:graphicFrameMkLst>
        </pc:graphicFrameChg>
      </pc:sldChg>
      <pc:sldChg chg="addSp delSp modSp mod">
        <pc:chgData name="Erudit Top" userId="3ab1a32282ca347e" providerId="LiveId" clId="{43B407A2-90AB-4FE3-A3CA-D584C4057445}" dt="2025-05-25T21:03:22.237" v="4189" actId="207"/>
        <pc:sldMkLst>
          <pc:docMk/>
          <pc:sldMk cId="0" sldId="268"/>
        </pc:sldMkLst>
        <pc:spChg chg="mod">
          <ac:chgData name="Erudit Top" userId="3ab1a32282ca347e" providerId="LiveId" clId="{43B407A2-90AB-4FE3-A3CA-D584C4057445}" dt="2025-05-25T08:04:36.463" v="1773" actId="20577"/>
          <ac:spMkLst>
            <pc:docMk/>
            <pc:sldMk cId="0" sldId="268"/>
            <ac:spMk id="98" creationId="{590BE6C6-9388-4854-811B-91375F7C705A}"/>
          </ac:spMkLst>
        </pc:spChg>
        <pc:spChg chg="add mod">
          <ac:chgData name="Erudit Top" userId="3ab1a32282ca347e" providerId="LiveId" clId="{43B407A2-90AB-4FE3-A3CA-D584C4057445}" dt="2025-05-25T08:00:57.585" v="1588" actId="1076"/>
          <ac:spMkLst>
            <pc:docMk/>
            <pc:sldMk cId="0" sldId="268"/>
            <ac:spMk id="103" creationId="{5B954177-10A0-40D7-AFA6-B6F76C49D7DE}"/>
          </ac:spMkLst>
        </pc:spChg>
        <pc:spChg chg="add mod">
          <ac:chgData name="Erudit Top" userId="3ab1a32282ca347e" providerId="LiveId" clId="{43B407A2-90AB-4FE3-A3CA-D584C4057445}" dt="2025-05-25T08:00:57.585" v="1588" actId="1076"/>
          <ac:spMkLst>
            <pc:docMk/>
            <pc:sldMk cId="0" sldId="268"/>
            <ac:spMk id="104" creationId="{899D22AA-A606-4042-AFE8-9CC7B90E701C}"/>
          </ac:spMkLst>
        </pc:spChg>
        <pc:spChg chg="add mod">
          <ac:chgData name="Erudit Top" userId="3ab1a32282ca347e" providerId="LiveId" clId="{43B407A2-90AB-4FE3-A3CA-D584C4057445}" dt="2025-05-25T08:00:57.585" v="1588" actId="1076"/>
          <ac:spMkLst>
            <pc:docMk/>
            <pc:sldMk cId="0" sldId="268"/>
            <ac:spMk id="105" creationId="{F72DFDF0-4A1C-4BFA-AD17-2838FD3054BE}"/>
          </ac:spMkLst>
        </pc:spChg>
        <pc:spChg chg="add mod">
          <ac:chgData name="Erudit Top" userId="3ab1a32282ca347e" providerId="LiveId" clId="{43B407A2-90AB-4FE3-A3CA-D584C4057445}" dt="2025-05-25T08:00:57.585" v="1588" actId="1076"/>
          <ac:spMkLst>
            <pc:docMk/>
            <pc:sldMk cId="0" sldId="268"/>
            <ac:spMk id="106" creationId="{92B5B596-2AC5-4149-A3DE-E7737C899583}"/>
          </ac:spMkLst>
        </pc:spChg>
        <pc:spChg chg="add mod">
          <ac:chgData name="Erudit Top" userId="3ab1a32282ca347e" providerId="LiveId" clId="{43B407A2-90AB-4FE3-A3CA-D584C4057445}" dt="2025-05-25T08:00:57.585" v="1588" actId="1076"/>
          <ac:spMkLst>
            <pc:docMk/>
            <pc:sldMk cId="0" sldId="268"/>
            <ac:spMk id="107" creationId="{C6B887A2-D557-41E2-A2E5-98A309F5DE36}"/>
          </ac:spMkLst>
        </pc:spChg>
        <pc:spChg chg="add mod">
          <ac:chgData name="Erudit Top" userId="3ab1a32282ca347e" providerId="LiveId" clId="{43B407A2-90AB-4FE3-A3CA-D584C4057445}" dt="2025-05-25T08:01:33.840" v="1594"/>
          <ac:spMkLst>
            <pc:docMk/>
            <pc:sldMk cId="0" sldId="268"/>
            <ac:spMk id="108" creationId="{618704F1-DF25-4CED-9FE2-D7C0AF0957E1}"/>
          </ac:spMkLst>
        </pc:spChg>
        <pc:spChg chg="add mod">
          <ac:chgData name="Erudit Top" userId="3ab1a32282ca347e" providerId="LiveId" clId="{43B407A2-90AB-4FE3-A3CA-D584C4057445}" dt="2025-05-25T08:01:43.775" v="1596"/>
          <ac:spMkLst>
            <pc:docMk/>
            <pc:sldMk cId="0" sldId="268"/>
            <ac:spMk id="113" creationId="{D6DEA241-A760-4BAA-AB2C-373C3EB67FA3}"/>
          </ac:spMkLst>
        </pc:spChg>
        <pc:spChg chg="add mod">
          <ac:chgData name="Erudit Top" userId="3ab1a32282ca347e" providerId="LiveId" clId="{43B407A2-90AB-4FE3-A3CA-D584C4057445}" dt="2025-05-25T08:01:51.534" v="1598"/>
          <ac:spMkLst>
            <pc:docMk/>
            <pc:sldMk cId="0" sldId="268"/>
            <ac:spMk id="114" creationId="{66A2C449-1681-4759-B9EC-ED8888F987B9}"/>
          </ac:spMkLst>
        </pc:spChg>
        <pc:spChg chg="add mod">
          <ac:chgData name="Erudit Top" userId="3ab1a32282ca347e" providerId="LiveId" clId="{43B407A2-90AB-4FE3-A3CA-D584C4057445}" dt="2025-05-25T08:01:55.503" v="1602"/>
          <ac:spMkLst>
            <pc:docMk/>
            <pc:sldMk cId="0" sldId="268"/>
            <ac:spMk id="115" creationId="{50ECDD3A-EC91-4781-881A-B810F016CF77}"/>
          </ac:spMkLst>
        </pc:spChg>
        <pc:spChg chg="add mod">
          <ac:chgData name="Erudit Top" userId="3ab1a32282ca347e" providerId="LiveId" clId="{43B407A2-90AB-4FE3-A3CA-D584C4057445}" dt="2025-05-25T08:02:04.310" v="1604"/>
          <ac:spMkLst>
            <pc:docMk/>
            <pc:sldMk cId="0" sldId="268"/>
            <ac:spMk id="116" creationId="{6CF5A166-B024-4523-BAAF-43B7E84BFDD7}"/>
          </ac:spMkLst>
        </pc:spChg>
        <pc:spChg chg="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19" creationId="{357C682E-95B6-4EFB-8B36-B36F0B9B7491}"/>
          </ac:spMkLst>
        </pc:spChg>
        <pc:spChg chg="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20" creationId="{2C28251B-7FC7-4BA0-ADDB-98E4AD327165}"/>
          </ac:spMkLst>
        </pc:spChg>
        <pc:spChg chg="mod">
          <ac:chgData name="Erudit Top" userId="3ab1a32282ca347e" providerId="LiveId" clId="{43B407A2-90AB-4FE3-A3CA-D584C4057445}" dt="2025-05-25T09:15:46.039" v="3742" actId="20577"/>
          <ac:spMkLst>
            <pc:docMk/>
            <pc:sldMk cId="0" sldId="268"/>
            <ac:spMk id="121" creationId="{A99B597E-3F6E-447A-B440-DA74C32D759E}"/>
          </ac:spMkLst>
        </pc:spChg>
        <pc:spChg chg="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22" creationId="{6B80E895-D963-49BD-8FCE-D2D492F38A9B}"/>
          </ac:spMkLst>
        </pc:spChg>
        <pc:spChg chg="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23" creationId="{75AF11DF-6339-40E2-AD91-51568F19A91F}"/>
          </ac:spMkLst>
        </pc:spChg>
        <pc:spChg chg="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24" creationId="{8EABAF9C-6273-4ADA-812D-1B9F7DB0A98D}"/>
          </ac:spMkLst>
        </pc:spChg>
        <pc:spChg chg="del mod">
          <ac:chgData name="Erudit Top" userId="3ab1a32282ca347e" providerId="LiveId" clId="{43B407A2-90AB-4FE3-A3CA-D584C4057445}" dt="2025-05-25T09:20:41.352" v="3775" actId="478"/>
          <ac:spMkLst>
            <pc:docMk/>
            <pc:sldMk cId="0" sldId="268"/>
            <ac:spMk id="126" creationId="{092BAD8D-9B94-45C9-B60B-0F3466ABF046}"/>
          </ac:spMkLst>
        </pc:spChg>
        <pc:spChg chg="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27" creationId="{3426F923-ABDB-4272-AA20-E05AD7667BB9}"/>
          </ac:spMkLst>
        </pc:spChg>
        <pc:spChg chg="del mod">
          <ac:chgData name="Erudit Top" userId="3ab1a32282ca347e" providerId="LiveId" clId="{43B407A2-90AB-4FE3-A3CA-D584C4057445}" dt="2025-05-25T09:20:46.008" v="3777" actId="478"/>
          <ac:spMkLst>
            <pc:docMk/>
            <pc:sldMk cId="0" sldId="268"/>
            <ac:spMk id="130" creationId="{57806095-6D68-48AE-95E8-A0428BFC3A01}"/>
          </ac:spMkLst>
        </pc:spChg>
        <pc:spChg chg="del mod">
          <ac:chgData name="Erudit Top" userId="3ab1a32282ca347e" providerId="LiveId" clId="{43B407A2-90AB-4FE3-A3CA-D584C4057445}" dt="2025-05-25T09:20:39.616" v="3774" actId="478"/>
          <ac:spMkLst>
            <pc:docMk/>
            <pc:sldMk cId="0" sldId="268"/>
            <ac:spMk id="131" creationId="{2005509E-A214-4EFE-908D-D55C874C287A}"/>
          </ac:spMkLst>
        </pc:spChg>
        <pc:spChg chg="del mod">
          <ac:chgData name="Erudit Top" userId="3ab1a32282ca347e" providerId="LiveId" clId="{43B407A2-90AB-4FE3-A3CA-D584C4057445}" dt="2025-05-25T09:20:50.347" v="3779" actId="478"/>
          <ac:spMkLst>
            <pc:docMk/>
            <pc:sldMk cId="0" sldId="268"/>
            <ac:spMk id="132" creationId="{F5C52A6F-660E-4327-87B1-69705F76E631}"/>
          </ac:spMkLst>
        </pc:spChg>
        <pc:spChg chg="del mod">
          <ac:chgData name="Erudit Top" userId="3ab1a32282ca347e" providerId="LiveId" clId="{43B407A2-90AB-4FE3-A3CA-D584C4057445}" dt="2025-05-25T09:20:30.769" v="3770" actId="478"/>
          <ac:spMkLst>
            <pc:docMk/>
            <pc:sldMk cId="0" sldId="268"/>
            <ac:spMk id="133" creationId="{720A4423-2DFC-4C82-9851-A7EB084BC8B6}"/>
          </ac:spMkLst>
        </pc:spChg>
        <pc:spChg chg="add 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39" creationId="{9C6B2E3C-1E3A-48B9-B833-8E5214E54E12}"/>
          </ac:spMkLst>
        </pc:spChg>
        <pc:spChg chg="add 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40" creationId="{87FFC43E-954A-4880-928D-48BA4C902113}"/>
          </ac:spMkLst>
        </pc:spChg>
        <pc:spChg chg="add 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41" creationId="{E86FAAF6-EA4C-4F71-BDEA-B1D30079A4D1}"/>
          </ac:spMkLst>
        </pc:spChg>
        <pc:spChg chg="add mod">
          <ac:chgData name="Erudit Top" userId="3ab1a32282ca347e" providerId="LiveId" clId="{43B407A2-90AB-4FE3-A3CA-D584C4057445}" dt="2025-05-25T21:03:22.237" v="4189" actId="207"/>
          <ac:spMkLst>
            <pc:docMk/>
            <pc:sldMk cId="0" sldId="268"/>
            <ac:spMk id="142" creationId="{41A1F786-599E-4E81-9D25-FDE74C2B1152}"/>
          </ac:spMkLst>
        </pc:spChg>
        <pc:grpChg chg="add mod">
          <ac:chgData name="Erudit Top" userId="3ab1a32282ca347e" providerId="LiveId" clId="{43B407A2-90AB-4FE3-A3CA-D584C4057445}" dt="2025-05-25T21:03:22.237" v="4189" actId="207"/>
          <ac:grpSpMkLst>
            <pc:docMk/>
            <pc:sldMk cId="0" sldId="268"/>
            <ac:grpSpMk id="100" creationId="{AF72A632-BD7D-4020-8E91-C3CCA89516D3}"/>
          </ac:grpSpMkLst>
        </pc:grpChg>
        <pc:grpChg chg="add mod">
          <ac:chgData name="Erudit Top" userId="3ab1a32282ca347e" providerId="LiveId" clId="{43B407A2-90AB-4FE3-A3CA-D584C4057445}" dt="2025-05-25T21:03:22.237" v="4189" actId="207"/>
          <ac:grpSpMkLst>
            <pc:docMk/>
            <pc:sldMk cId="0" sldId="268"/>
            <ac:grpSpMk id="117" creationId="{023DF9A2-554F-4689-A9FC-B0E2E453F723}"/>
          </ac:grpSpMkLst>
        </pc:grpChg>
        <pc:graphicFrameChg chg="del">
          <ac:chgData name="Erudit Top" userId="3ab1a32282ca347e" providerId="LiveId" clId="{43B407A2-90AB-4FE3-A3CA-D584C4057445}" dt="2025-05-25T08:00:52.399" v="1586" actId="478"/>
          <ac:graphicFrameMkLst>
            <pc:docMk/>
            <pc:sldMk cId="0" sldId="268"/>
            <ac:graphicFrameMk id="125" creationId="{F25C1F73-1567-42E2-BD67-B1761D9205B3}"/>
          </ac:graphicFrameMkLst>
        </pc:graphicFrameChg>
        <pc:picChg chg="add del mod">
          <ac:chgData name="Erudit Top" userId="3ab1a32282ca347e" providerId="LiveId" clId="{43B407A2-90AB-4FE3-A3CA-D584C4057445}" dt="2025-05-25T09:22:21.845" v="3804" actId="478"/>
          <ac:picMkLst>
            <pc:docMk/>
            <pc:sldMk cId="0" sldId="268"/>
            <ac:picMk id="97" creationId="{9D8396C9-0850-4B58-8273-75C4F5F859E7}"/>
          </ac:picMkLst>
        </pc:picChg>
        <pc:cxnChg chg="del mod">
          <ac:chgData name="Erudit Top" userId="3ab1a32282ca347e" providerId="LiveId" clId="{43B407A2-90AB-4FE3-A3CA-D584C4057445}" dt="2025-05-25T09:20:33.113" v="3771" actId="478"/>
          <ac:cxnSpMkLst>
            <pc:docMk/>
            <pc:sldMk cId="0" sldId="268"/>
            <ac:cxnSpMk id="118" creationId="{27F75697-0F43-4C19-985D-767E4AB88DE1}"/>
          </ac:cxnSpMkLst>
        </pc:cxnChg>
        <pc:cxnChg chg="mod">
          <ac:chgData name="Erudit Top" userId="3ab1a32282ca347e" providerId="LiveId" clId="{43B407A2-90AB-4FE3-A3CA-D584C4057445}" dt="2025-05-25T21:03:22.237" v="4189" actId="207"/>
          <ac:cxnSpMkLst>
            <pc:docMk/>
            <pc:sldMk cId="0" sldId="268"/>
            <ac:cxnSpMk id="128" creationId="{3C332140-0150-4AAD-BCCC-88A2C07AE1CD}"/>
          </ac:cxnSpMkLst>
        </pc:cxnChg>
        <pc:cxnChg chg="del mod">
          <ac:chgData name="Erudit Top" userId="3ab1a32282ca347e" providerId="LiveId" clId="{43B407A2-90AB-4FE3-A3CA-D584C4057445}" dt="2025-05-25T09:20:29.304" v="3769" actId="478"/>
          <ac:cxnSpMkLst>
            <pc:docMk/>
            <pc:sldMk cId="0" sldId="268"/>
            <ac:cxnSpMk id="129" creationId="{29E7D330-8087-4B39-8A19-84558AB14DC7}"/>
          </ac:cxnSpMkLst>
        </pc:cxnChg>
        <pc:cxnChg chg="del mod">
          <ac:chgData name="Erudit Top" userId="3ab1a32282ca347e" providerId="LiveId" clId="{43B407A2-90AB-4FE3-A3CA-D584C4057445}" dt="2025-05-25T09:20:48.459" v="3778" actId="478"/>
          <ac:cxnSpMkLst>
            <pc:docMk/>
            <pc:sldMk cId="0" sldId="268"/>
            <ac:cxnSpMk id="134" creationId="{66DC0648-D5FA-4A7B-A633-2C61A22AB514}"/>
          </ac:cxnSpMkLst>
        </pc:cxnChg>
        <pc:cxnChg chg="del mod">
          <ac:chgData name="Erudit Top" userId="3ab1a32282ca347e" providerId="LiveId" clId="{43B407A2-90AB-4FE3-A3CA-D584C4057445}" dt="2025-05-25T09:20:44.046" v="3776" actId="478"/>
          <ac:cxnSpMkLst>
            <pc:docMk/>
            <pc:sldMk cId="0" sldId="268"/>
            <ac:cxnSpMk id="135" creationId="{7779C548-61FE-4E0F-91A0-0E08BF2D827A}"/>
          </ac:cxnSpMkLst>
        </pc:cxnChg>
        <pc:cxnChg chg="del mod">
          <ac:chgData name="Erudit Top" userId="3ab1a32282ca347e" providerId="LiveId" clId="{43B407A2-90AB-4FE3-A3CA-D584C4057445}" dt="2025-05-25T09:20:35.361" v="3772" actId="478"/>
          <ac:cxnSpMkLst>
            <pc:docMk/>
            <pc:sldMk cId="0" sldId="268"/>
            <ac:cxnSpMk id="136" creationId="{FD373761-0157-412D-B6DD-1F8C1172874B}"/>
          </ac:cxnSpMkLst>
        </pc:cxnChg>
        <pc:cxnChg chg="del mod">
          <ac:chgData name="Erudit Top" userId="3ab1a32282ca347e" providerId="LiveId" clId="{43B407A2-90AB-4FE3-A3CA-D584C4057445}" dt="2025-05-25T09:20:37.846" v="3773" actId="478"/>
          <ac:cxnSpMkLst>
            <pc:docMk/>
            <pc:sldMk cId="0" sldId="268"/>
            <ac:cxnSpMk id="137" creationId="{235C171D-BAFB-411D-A27F-C6746C7779DE}"/>
          </ac:cxnSpMkLst>
        </pc:cxnChg>
        <pc:cxnChg chg="add mod">
          <ac:chgData name="Erudit Top" userId="3ab1a32282ca347e" providerId="LiveId" clId="{43B407A2-90AB-4FE3-A3CA-D584C4057445}" dt="2025-05-25T21:03:22.237" v="4189" actId="207"/>
          <ac:cxnSpMkLst>
            <pc:docMk/>
            <pc:sldMk cId="0" sldId="268"/>
            <ac:cxnSpMk id="138" creationId="{96767F8F-BEE6-4FF0-A170-2D805ABAC9CC}"/>
          </ac:cxnSpMkLst>
        </pc:cxnChg>
      </pc:sldChg>
      <pc:sldChg chg="addSp delSp modSp mod">
        <pc:chgData name="Erudit Top" userId="3ab1a32282ca347e" providerId="LiveId" clId="{43B407A2-90AB-4FE3-A3CA-D584C4057445}" dt="2025-05-25T09:15:49.235" v="3744" actId="20577"/>
        <pc:sldMkLst>
          <pc:docMk/>
          <pc:sldMk cId="0" sldId="269"/>
        </pc:sldMkLst>
        <pc:spChg chg="mod">
          <ac:chgData name="Erudit Top" userId="3ab1a32282ca347e" providerId="LiveId" clId="{43B407A2-90AB-4FE3-A3CA-D584C4057445}" dt="2025-05-25T08:05:10.868" v="1804" actId="20577"/>
          <ac:spMkLst>
            <pc:docMk/>
            <pc:sldMk cId="0" sldId="269"/>
            <ac:spMk id="98" creationId="{93B93F5D-D3E0-4875-B248-41C84B981216}"/>
          </ac:spMkLst>
        </pc:spChg>
        <pc:spChg chg="mod">
          <ac:chgData name="Erudit Top" userId="3ab1a32282ca347e" providerId="LiveId" clId="{43B407A2-90AB-4FE3-A3CA-D584C4057445}" dt="2025-05-25T09:15:49.235" v="3744" actId="20577"/>
          <ac:spMkLst>
            <pc:docMk/>
            <pc:sldMk cId="0" sldId="269"/>
            <ac:spMk id="100" creationId="{776D4AE7-372A-4CEE-AB58-B248E3B1FF76}"/>
          </ac:spMkLst>
        </pc:spChg>
        <pc:spChg chg="add mod">
          <ac:chgData name="Erudit Top" userId="3ab1a32282ca347e" providerId="LiveId" clId="{43B407A2-90AB-4FE3-A3CA-D584C4057445}" dt="2025-05-25T08:07:43.619" v="1823" actId="1076"/>
          <ac:spMkLst>
            <pc:docMk/>
            <pc:sldMk cId="0" sldId="269"/>
            <ac:spMk id="101" creationId="{F2FF697B-4F2B-406C-A426-2C9B82432142}"/>
          </ac:spMkLst>
        </pc:spChg>
        <pc:spChg chg="add mod">
          <ac:chgData name="Erudit Top" userId="3ab1a32282ca347e" providerId="LiveId" clId="{43B407A2-90AB-4FE3-A3CA-D584C4057445}" dt="2025-05-25T08:07:43.619" v="1823" actId="1076"/>
          <ac:spMkLst>
            <pc:docMk/>
            <pc:sldMk cId="0" sldId="269"/>
            <ac:spMk id="102" creationId="{F5A61521-DB6F-4E47-A394-730F64D96CC7}"/>
          </ac:spMkLst>
        </pc:spChg>
        <pc:spChg chg="add mod">
          <ac:chgData name="Erudit Top" userId="3ab1a32282ca347e" providerId="LiveId" clId="{43B407A2-90AB-4FE3-A3CA-D584C4057445}" dt="2025-05-25T08:07:43.619" v="1823" actId="1076"/>
          <ac:spMkLst>
            <pc:docMk/>
            <pc:sldMk cId="0" sldId="269"/>
            <ac:spMk id="103" creationId="{B65DDBD4-AD80-49AB-80F4-9D16FE55CE9D}"/>
          </ac:spMkLst>
        </pc:spChg>
        <pc:spChg chg="add mod">
          <ac:chgData name="Erudit Top" userId="3ab1a32282ca347e" providerId="LiveId" clId="{43B407A2-90AB-4FE3-A3CA-D584C4057445}" dt="2025-05-25T08:07:43.619" v="1823" actId="1076"/>
          <ac:spMkLst>
            <pc:docMk/>
            <pc:sldMk cId="0" sldId="269"/>
            <ac:spMk id="104" creationId="{2BA42CA9-C8D7-4152-8B56-82D311E83006}"/>
          </ac:spMkLst>
        </pc:spChg>
        <pc:spChg chg="add mod">
          <ac:chgData name="Erudit Top" userId="3ab1a32282ca347e" providerId="LiveId" clId="{43B407A2-90AB-4FE3-A3CA-D584C4057445}" dt="2025-05-25T08:07:43.619" v="1823" actId="1076"/>
          <ac:spMkLst>
            <pc:docMk/>
            <pc:sldMk cId="0" sldId="269"/>
            <ac:spMk id="105" creationId="{913F8165-715C-4F96-921A-0B1D4A8E56BB}"/>
          </ac:spMkLst>
        </pc:spChg>
        <pc:spChg chg="add mod">
          <ac:chgData name="Erudit Top" userId="3ab1a32282ca347e" providerId="LiveId" clId="{43B407A2-90AB-4FE3-A3CA-D584C4057445}" dt="2025-05-25T09:10:33.013" v="3705" actId="14100"/>
          <ac:spMkLst>
            <pc:docMk/>
            <pc:sldMk cId="0" sldId="269"/>
            <ac:spMk id="106" creationId="{80667744-EFDE-4C23-B858-E7B1488C360D}"/>
          </ac:spMkLst>
        </pc:spChg>
        <pc:spChg chg="add mod">
          <ac:chgData name="Erudit Top" userId="3ab1a32282ca347e" providerId="LiveId" clId="{43B407A2-90AB-4FE3-A3CA-D584C4057445}" dt="2025-05-25T09:10:33.013" v="3705" actId="14100"/>
          <ac:spMkLst>
            <pc:docMk/>
            <pc:sldMk cId="0" sldId="269"/>
            <ac:spMk id="107" creationId="{45E90AA5-CF27-40DA-882C-C81BB59BCDC3}"/>
          </ac:spMkLst>
        </pc:spChg>
        <pc:spChg chg="add mod">
          <ac:chgData name="Erudit Top" userId="3ab1a32282ca347e" providerId="LiveId" clId="{43B407A2-90AB-4FE3-A3CA-D584C4057445}" dt="2025-05-25T09:10:33.013" v="3705" actId="14100"/>
          <ac:spMkLst>
            <pc:docMk/>
            <pc:sldMk cId="0" sldId="269"/>
            <ac:spMk id="108" creationId="{0A282220-5D5E-4D11-9923-F6BF5959C775}"/>
          </ac:spMkLst>
        </pc:spChg>
        <pc:spChg chg="add mod">
          <ac:chgData name="Erudit Top" userId="3ab1a32282ca347e" providerId="LiveId" clId="{43B407A2-90AB-4FE3-A3CA-D584C4057445}" dt="2025-05-25T09:10:33.013" v="3705" actId="14100"/>
          <ac:spMkLst>
            <pc:docMk/>
            <pc:sldMk cId="0" sldId="269"/>
            <ac:spMk id="109" creationId="{97D34B4D-4A8F-4C1F-B8E9-57A5E2B3D07A}"/>
          </ac:spMkLst>
        </pc:spChg>
        <pc:spChg chg="add mod">
          <ac:chgData name="Erudit Top" userId="3ab1a32282ca347e" providerId="LiveId" clId="{43B407A2-90AB-4FE3-A3CA-D584C4057445}" dt="2025-05-25T09:10:33.013" v="3705" actId="14100"/>
          <ac:spMkLst>
            <pc:docMk/>
            <pc:sldMk cId="0" sldId="269"/>
            <ac:spMk id="110" creationId="{A33A4539-01FC-4547-9DB8-448C1BD3EFD7}"/>
          </ac:spMkLst>
        </pc:spChg>
        <pc:graphicFrameChg chg="del">
          <ac:chgData name="Erudit Top" userId="3ab1a32282ca347e" providerId="LiveId" clId="{43B407A2-90AB-4FE3-A3CA-D584C4057445}" dt="2025-05-25T08:05:13.015" v="1805" actId="478"/>
          <ac:graphicFrameMkLst>
            <pc:docMk/>
            <pc:sldMk cId="0" sldId="269"/>
            <ac:graphicFrameMk id="99" creationId="{90849B91-E6F0-40D3-B6DB-B975A563E8DF}"/>
          </ac:graphicFrameMkLst>
        </pc:graphicFrameChg>
      </pc:sldChg>
      <pc:sldChg chg="addSp delSp modSp mod">
        <pc:chgData name="Erudit Top" userId="3ab1a32282ca347e" providerId="LiveId" clId="{43B407A2-90AB-4FE3-A3CA-D584C4057445}" dt="2025-05-25T09:15:51.985" v="3746" actId="20577"/>
        <pc:sldMkLst>
          <pc:docMk/>
          <pc:sldMk cId="0" sldId="270"/>
        </pc:sldMkLst>
        <pc:spChg chg="mod">
          <ac:chgData name="Erudit Top" userId="3ab1a32282ca347e" providerId="LiveId" clId="{43B407A2-90AB-4FE3-A3CA-D584C4057445}" dt="2025-05-25T09:10:00.505" v="3698" actId="313"/>
          <ac:spMkLst>
            <pc:docMk/>
            <pc:sldMk cId="0" sldId="270"/>
            <ac:spMk id="98" creationId="{9FDA0123-22DF-48F0-B9AD-B855B167F19C}"/>
          </ac:spMkLst>
        </pc:spChg>
        <pc:spChg chg="mod">
          <ac:chgData name="Erudit Top" userId="3ab1a32282ca347e" providerId="LiveId" clId="{43B407A2-90AB-4FE3-A3CA-D584C4057445}" dt="2025-05-25T09:15:51.985" v="3746" actId="20577"/>
          <ac:spMkLst>
            <pc:docMk/>
            <pc:sldMk cId="0" sldId="270"/>
            <ac:spMk id="100" creationId="{B92651B5-2DD7-465C-A913-8B80D002BD56}"/>
          </ac:spMkLst>
        </pc:spChg>
        <pc:spChg chg="add mod">
          <ac:chgData name="Erudit Top" userId="3ab1a32282ca347e" providerId="LiveId" clId="{43B407A2-90AB-4FE3-A3CA-D584C4057445}" dt="2025-05-25T08:08:20.667" v="1834"/>
          <ac:spMkLst>
            <pc:docMk/>
            <pc:sldMk cId="0" sldId="270"/>
            <ac:spMk id="101" creationId="{1C496C97-A923-4F99-9A74-70D76D69FE15}"/>
          </ac:spMkLst>
        </pc:spChg>
        <pc:spChg chg="add mod">
          <ac:chgData name="Erudit Top" userId="3ab1a32282ca347e" providerId="LiveId" clId="{43B407A2-90AB-4FE3-A3CA-D584C4057445}" dt="2025-05-25T08:08:20.667" v="1834"/>
          <ac:spMkLst>
            <pc:docMk/>
            <pc:sldMk cId="0" sldId="270"/>
            <ac:spMk id="102" creationId="{BC5794D3-1853-486D-ACB4-CEE900CB7BE5}"/>
          </ac:spMkLst>
        </pc:spChg>
        <pc:spChg chg="add mod">
          <ac:chgData name="Erudit Top" userId="3ab1a32282ca347e" providerId="LiveId" clId="{43B407A2-90AB-4FE3-A3CA-D584C4057445}" dt="2025-05-25T08:08:20.667" v="1834"/>
          <ac:spMkLst>
            <pc:docMk/>
            <pc:sldMk cId="0" sldId="270"/>
            <ac:spMk id="103" creationId="{86968404-F7A4-4E6E-809D-E16D30A6CCC7}"/>
          </ac:spMkLst>
        </pc:spChg>
        <pc:spChg chg="add mod">
          <ac:chgData name="Erudit Top" userId="3ab1a32282ca347e" providerId="LiveId" clId="{43B407A2-90AB-4FE3-A3CA-D584C4057445}" dt="2025-05-25T08:08:20.667" v="1834"/>
          <ac:spMkLst>
            <pc:docMk/>
            <pc:sldMk cId="0" sldId="270"/>
            <ac:spMk id="104" creationId="{87E9061E-8AF8-430B-B32E-75366D48F651}"/>
          </ac:spMkLst>
        </pc:spChg>
        <pc:spChg chg="add mod">
          <ac:chgData name="Erudit Top" userId="3ab1a32282ca347e" providerId="LiveId" clId="{43B407A2-90AB-4FE3-A3CA-D584C4057445}" dt="2025-05-25T08:08:20.667" v="1834"/>
          <ac:spMkLst>
            <pc:docMk/>
            <pc:sldMk cId="0" sldId="270"/>
            <ac:spMk id="105" creationId="{2A2F69F9-84CA-4055-AA63-B6BE4C3E9B3B}"/>
          </ac:spMkLst>
        </pc:spChg>
        <pc:spChg chg="add mod">
          <ac:chgData name="Erudit Top" userId="3ab1a32282ca347e" providerId="LiveId" clId="{43B407A2-90AB-4FE3-A3CA-D584C4057445}" dt="2025-05-25T08:08:44.217" v="1847" actId="14100"/>
          <ac:spMkLst>
            <pc:docMk/>
            <pc:sldMk cId="0" sldId="270"/>
            <ac:spMk id="106" creationId="{D7B5F665-4CEC-4AAD-93B1-B6E4A549814B}"/>
          </ac:spMkLst>
        </pc:spChg>
        <pc:spChg chg="add mod">
          <ac:chgData name="Erudit Top" userId="3ab1a32282ca347e" providerId="LiveId" clId="{43B407A2-90AB-4FE3-A3CA-D584C4057445}" dt="2025-05-25T08:08:44.217" v="1847" actId="14100"/>
          <ac:spMkLst>
            <pc:docMk/>
            <pc:sldMk cId="0" sldId="270"/>
            <ac:spMk id="107" creationId="{283DC1C6-5DBB-42D2-8DB7-89BFEEF47053}"/>
          </ac:spMkLst>
        </pc:spChg>
        <pc:spChg chg="add mod">
          <ac:chgData name="Erudit Top" userId="3ab1a32282ca347e" providerId="LiveId" clId="{43B407A2-90AB-4FE3-A3CA-D584C4057445}" dt="2025-05-25T08:08:44.217" v="1847" actId="14100"/>
          <ac:spMkLst>
            <pc:docMk/>
            <pc:sldMk cId="0" sldId="270"/>
            <ac:spMk id="108" creationId="{25A92A6B-3F2D-4091-B128-B8509107BE04}"/>
          </ac:spMkLst>
        </pc:spChg>
        <pc:spChg chg="add mod">
          <ac:chgData name="Erudit Top" userId="3ab1a32282ca347e" providerId="LiveId" clId="{43B407A2-90AB-4FE3-A3CA-D584C4057445}" dt="2025-05-25T08:08:44.217" v="1847" actId="14100"/>
          <ac:spMkLst>
            <pc:docMk/>
            <pc:sldMk cId="0" sldId="270"/>
            <ac:spMk id="109" creationId="{07EBA662-4118-44D6-AF4E-F4FED3F73BCA}"/>
          </ac:spMkLst>
        </pc:spChg>
        <pc:spChg chg="add mod">
          <ac:chgData name="Erudit Top" userId="3ab1a32282ca347e" providerId="LiveId" clId="{43B407A2-90AB-4FE3-A3CA-D584C4057445}" dt="2025-05-25T08:08:44.217" v="1847" actId="14100"/>
          <ac:spMkLst>
            <pc:docMk/>
            <pc:sldMk cId="0" sldId="270"/>
            <ac:spMk id="110" creationId="{4FDCDFC3-C3E5-4816-856A-A0B9DBF4959B}"/>
          </ac:spMkLst>
        </pc:spChg>
        <pc:graphicFrameChg chg="del">
          <ac:chgData name="Erudit Top" userId="3ab1a32282ca347e" providerId="LiveId" clId="{43B407A2-90AB-4FE3-A3CA-D584C4057445}" dt="2025-05-25T08:07:49.901" v="1824" actId="478"/>
          <ac:graphicFrameMkLst>
            <pc:docMk/>
            <pc:sldMk cId="0" sldId="270"/>
            <ac:graphicFrameMk id="99" creationId="{57D4FFF7-150F-40FB-AE0F-979E3EF87485}"/>
          </ac:graphicFrameMkLst>
        </pc:graphicFrameChg>
      </pc:sldChg>
      <pc:sldChg chg="addSp delSp modSp mod">
        <pc:chgData name="Erudit Top" userId="3ab1a32282ca347e" providerId="LiveId" clId="{43B407A2-90AB-4FE3-A3CA-D584C4057445}" dt="2025-05-25T09:15:55.662" v="3748" actId="20577"/>
        <pc:sldMkLst>
          <pc:docMk/>
          <pc:sldMk cId="0" sldId="271"/>
        </pc:sldMkLst>
        <pc:spChg chg="mod">
          <ac:chgData name="Erudit Top" userId="3ab1a32282ca347e" providerId="LiveId" clId="{43B407A2-90AB-4FE3-A3CA-D584C4057445}" dt="2025-05-25T08:10:28.405" v="1866" actId="1076"/>
          <ac:spMkLst>
            <pc:docMk/>
            <pc:sldMk cId="0" sldId="271"/>
            <ac:spMk id="98" creationId="{050C7CD4-C163-4F8B-B129-03D3DCE65649}"/>
          </ac:spMkLst>
        </pc:spChg>
        <pc:spChg chg="mod">
          <ac:chgData name="Erudit Top" userId="3ab1a32282ca347e" providerId="LiveId" clId="{43B407A2-90AB-4FE3-A3CA-D584C4057445}" dt="2025-05-25T09:15:55.662" v="3748" actId="20577"/>
          <ac:spMkLst>
            <pc:docMk/>
            <pc:sldMk cId="0" sldId="271"/>
            <ac:spMk id="100" creationId="{ADAC79A5-5E07-44AF-BC70-578F12A1D390}"/>
          </ac:spMkLst>
        </pc:spChg>
        <pc:spChg chg="add mod">
          <ac:chgData name="Erudit Top" userId="3ab1a32282ca347e" providerId="LiveId" clId="{43B407A2-90AB-4FE3-A3CA-D584C4057445}" dt="2025-05-25T08:09:53.020" v="1859" actId="1076"/>
          <ac:spMkLst>
            <pc:docMk/>
            <pc:sldMk cId="0" sldId="271"/>
            <ac:spMk id="101" creationId="{F9E8BAB3-EE44-4D3A-9ECC-16B5C23F2D50}"/>
          </ac:spMkLst>
        </pc:spChg>
        <pc:spChg chg="add mod">
          <ac:chgData name="Erudit Top" userId="3ab1a32282ca347e" providerId="LiveId" clId="{43B407A2-90AB-4FE3-A3CA-D584C4057445}" dt="2025-05-25T08:09:53.020" v="1859" actId="1076"/>
          <ac:spMkLst>
            <pc:docMk/>
            <pc:sldMk cId="0" sldId="271"/>
            <ac:spMk id="102" creationId="{E2EE1B3A-7DFA-4C77-BA2C-9AD49F98EA7A}"/>
          </ac:spMkLst>
        </pc:spChg>
        <pc:spChg chg="add mod">
          <ac:chgData name="Erudit Top" userId="3ab1a32282ca347e" providerId="LiveId" clId="{43B407A2-90AB-4FE3-A3CA-D584C4057445}" dt="2025-05-25T08:09:59.664" v="1860" actId="1076"/>
          <ac:spMkLst>
            <pc:docMk/>
            <pc:sldMk cId="0" sldId="271"/>
            <ac:spMk id="103" creationId="{B53DD0FB-B4B4-4A29-A292-27D18B3232A2}"/>
          </ac:spMkLst>
        </pc:spChg>
        <pc:spChg chg="add mod">
          <ac:chgData name="Erudit Top" userId="3ab1a32282ca347e" providerId="LiveId" clId="{43B407A2-90AB-4FE3-A3CA-D584C4057445}" dt="2025-05-25T08:10:15.348" v="1864" actId="1076"/>
          <ac:spMkLst>
            <pc:docMk/>
            <pc:sldMk cId="0" sldId="271"/>
            <ac:spMk id="104" creationId="{E41B8EBB-B254-4AB9-985D-C8F035880405}"/>
          </ac:spMkLst>
        </pc:spChg>
        <pc:spChg chg="add mod">
          <ac:chgData name="Erudit Top" userId="3ab1a32282ca347e" providerId="LiveId" clId="{43B407A2-90AB-4FE3-A3CA-D584C4057445}" dt="2025-05-25T08:10:15.348" v="1864" actId="1076"/>
          <ac:spMkLst>
            <pc:docMk/>
            <pc:sldMk cId="0" sldId="271"/>
            <ac:spMk id="105" creationId="{6AF0D909-EC14-4125-907A-82E57F00C302}"/>
          </ac:spMkLst>
        </pc:spChg>
        <pc:spChg chg="add mod">
          <ac:chgData name="Erudit Top" userId="3ab1a32282ca347e" providerId="LiveId" clId="{43B407A2-90AB-4FE3-A3CA-D584C4057445}" dt="2025-05-25T08:09:53.020" v="1859" actId="1076"/>
          <ac:spMkLst>
            <pc:docMk/>
            <pc:sldMk cId="0" sldId="271"/>
            <ac:spMk id="106" creationId="{7C8F2F70-D2F3-418E-BCF5-78B9B573F53E}"/>
          </ac:spMkLst>
        </pc:spChg>
        <pc:spChg chg="add mod">
          <ac:chgData name="Erudit Top" userId="3ab1a32282ca347e" providerId="LiveId" clId="{43B407A2-90AB-4FE3-A3CA-D584C4057445}" dt="2025-05-25T08:09:53.020" v="1859" actId="1076"/>
          <ac:spMkLst>
            <pc:docMk/>
            <pc:sldMk cId="0" sldId="271"/>
            <ac:spMk id="107" creationId="{391BA4E3-23AC-4069-9149-4E3670C27B76}"/>
          </ac:spMkLst>
        </pc:spChg>
        <pc:spChg chg="add mod">
          <ac:chgData name="Erudit Top" userId="3ab1a32282ca347e" providerId="LiveId" clId="{43B407A2-90AB-4FE3-A3CA-D584C4057445}" dt="2025-05-25T08:09:59.664" v="1860" actId="1076"/>
          <ac:spMkLst>
            <pc:docMk/>
            <pc:sldMk cId="0" sldId="271"/>
            <ac:spMk id="108" creationId="{E9C72E28-BBC1-4DA5-AD58-0089C46E666A}"/>
          </ac:spMkLst>
        </pc:spChg>
        <pc:spChg chg="add mod">
          <ac:chgData name="Erudit Top" userId="3ab1a32282ca347e" providerId="LiveId" clId="{43B407A2-90AB-4FE3-A3CA-D584C4057445}" dt="2025-05-25T08:10:15.348" v="1864" actId="1076"/>
          <ac:spMkLst>
            <pc:docMk/>
            <pc:sldMk cId="0" sldId="271"/>
            <ac:spMk id="109" creationId="{75ED2C60-C776-48C9-A533-D691F6746F93}"/>
          </ac:spMkLst>
        </pc:spChg>
        <pc:spChg chg="add mod">
          <ac:chgData name="Erudit Top" userId="3ab1a32282ca347e" providerId="LiveId" clId="{43B407A2-90AB-4FE3-A3CA-D584C4057445}" dt="2025-05-25T08:10:15.348" v="1864" actId="1076"/>
          <ac:spMkLst>
            <pc:docMk/>
            <pc:sldMk cId="0" sldId="271"/>
            <ac:spMk id="110" creationId="{1612BBA6-E64E-41D5-9943-6F984DEA069D}"/>
          </ac:spMkLst>
        </pc:spChg>
        <pc:graphicFrameChg chg="del">
          <ac:chgData name="Erudit Top" userId="3ab1a32282ca347e" providerId="LiveId" clId="{43B407A2-90AB-4FE3-A3CA-D584C4057445}" dt="2025-05-25T08:08:54.816" v="1848" actId="478"/>
          <ac:graphicFrameMkLst>
            <pc:docMk/>
            <pc:sldMk cId="0" sldId="271"/>
            <ac:graphicFrameMk id="99" creationId="{8D606E70-95BE-4B98-916F-7E02F4BA8E9B}"/>
          </ac:graphicFrameMkLst>
        </pc:graphicFrameChg>
      </pc:sldChg>
      <pc:sldChg chg="addSp delSp modSp mod">
        <pc:chgData name="Erudit Top" userId="3ab1a32282ca347e" providerId="LiveId" clId="{43B407A2-90AB-4FE3-A3CA-D584C4057445}" dt="2025-05-25T21:12:49.319" v="4191" actId="207"/>
        <pc:sldMkLst>
          <pc:docMk/>
          <pc:sldMk cId="0" sldId="272"/>
        </pc:sldMkLst>
        <pc:spChg chg="mod">
          <ac:chgData name="Erudit Top" userId="3ab1a32282ca347e" providerId="LiveId" clId="{43B407A2-90AB-4FE3-A3CA-D584C4057445}" dt="2025-05-25T08:44:01.748" v="2042" actId="1076"/>
          <ac:spMkLst>
            <pc:docMk/>
            <pc:sldMk cId="0" sldId="272"/>
            <ac:spMk id="70" creationId="{00000000-0000-0000-0000-000000000000}"/>
          </ac:spMkLst>
        </pc:spChg>
        <pc:spChg chg="mod">
          <ac:chgData name="Erudit Top" userId="3ab1a32282ca347e" providerId="LiveId" clId="{43B407A2-90AB-4FE3-A3CA-D584C4057445}" dt="2025-05-25T09:09:25.812" v="3688" actId="20577"/>
          <ac:spMkLst>
            <pc:docMk/>
            <pc:sldMk cId="0" sldId="272"/>
            <ac:spMk id="98" creationId="{059EC6E2-12B5-449D-96EC-74F2F4DDCA7A}"/>
          </ac:spMkLst>
        </pc:spChg>
        <pc:spChg chg="mod">
          <ac:chgData name="Erudit Top" userId="3ab1a32282ca347e" providerId="LiveId" clId="{43B407A2-90AB-4FE3-A3CA-D584C4057445}" dt="2025-05-25T09:15:58.986" v="3750" actId="20577"/>
          <ac:spMkLst>
            <pc:docMk/>
            <pc:sldMk cId="0" sldId="272"/>
            <ac:spMk id="103" creationId="{3CA694AE-699B-47B6-81A5-7BE518896C98}"/>
          </ac:spMkLst>
        </pc:spChg>
        <pc:spChg chg="mod">
          <ac:chgData name="Erudit Top" userId="3ab1a32282ca347e" providerId="LiveId" clId="{43B407A2-90AB-4FE3-A3CA-D584C4057445}" dt="2025-05-25T08:44:23.292" v="2046" actId="1076"/>
          <ac:spMkLst>
            <pc:docMk/>
            <pc:sldMk cId="0" sldId="272"/>
            <ac:spMk id="120" creationId="{E2F45C0F-35ED-448D-BFE8-121EA77499D8}"/>
          </ac:spMkLst>
        </pc:spChg>
        <pc:spChg chg="mod">
          <ac:chgData name="Erudit Top" userId="3ab1a32282ca347e" providerId="LiveId" clId="{43B407A2-90AB-4FE3-A3CA-D584C4057445}" dt="2025-05-25T08:44:23.292" v="2046" actId="1076"/>
          <ac:spMkLst>
            <pc:docMk/>
            <pc:sldMk cId="0" sldId="272"/>
            <ac:spMk id="121" creationId="{01F8AA56-EE51-4469-807A-F17FBDBE6E09}"/>
          </ac:spMkLst>
        </pc:spChg>
        <pc:spChg chg="mod">
          <ac:chgData name="Erudit Top" userId="3ab1a32282ca347e" providerId="LiveId" clId="{43B407A2-90AB-4FE3-A3CA-D584C4057445}" dt="2025-05-25T08:44:23.292" v="2046" actId="1076"/>
          <ac:spMkLst>
            <pc:docMk/>
            <pc:sldMk cId="0" sldId="272"/>
            <ac:spMk id="123" creationId="{5D6CB39B-1F7D-43F7-8379-5050F7D363B9}"/>
          </ac:spMkLst>
        </pc:spChg>
        <pc:spChg chg="mod">
          <ac:chgData name="Erudit Top" userId="3ab1a32282ca347e" providerId="LiveId" clId="{43B407A2-90AB-4FE3-A3CA-D584C4057445}" dt="2025-05-25T21:12:49.319" v="4191" actId="207"/>
          <ac:spMkLst>
            <pc:docMk/>
            <pc:sldMk cId="0" sldId="272"/>
            <ac:spMk id="124" creationId="{152B42E0-2682-4068-B6C8-0FDC4B930AB9}"/>
          </ac:spMkLst>
        </pc:spChg>
        <pc:spChg chg="mod">
          <ac:chgData name="Erudit Top" userId="3ab1a32282ca347e" providerId="LiveId" clId="{43B407A2-90AB-4FE3-A3CA-D584C4057445}" dt="2025-05-25T08:44:23.292" v="2046" actId="1076"/>
          <ac:spMkLst>
            <pc:docMk/>
            <pc:sldMk cId="0" sldId="272"/>
            <ac:spMk id="125" creationId="{C9528B03-F918-46E9-BC0B-C59C179F9F91}"/>
          </ac:spMkLst>
        </pc:spChg>
        <pc:spChg chg="mod">
          <ac:chgData name="Erudit Top" userId="3ab1a32282ca347e" providerId="LiveId" clId="{43B407A2-90AB-4FE3-A3CA-D584C4057445}" dt="2025-05-25T08:44:23.292" v="2046" actId="1076"/>
          <ac:spMkLst>
            <pc:docMk/>
            <pc:sldMk cId="0" sldId="272"/>
            <ac:spMk id="126" creationId="{C5A2A7C3-4737-4DFC-8C63-CDEA5E78FF7D}"/>
          </ac:spMkLst>
        </pc:spChg>
        <pc:spChg chg="mod">
          <ac:chgData name="Erudit Top" userId="3ab1a32282ca347e" providerId="LiveId" clId="{43B407A2-90AB-4FE3-A3CA-D584C4057445}" dt="2025-05-25T08:44:23.292" v="2046" actId="1076"/>
          <ac:spMkLst>
            <pc:docMk/>
            <pc:sldMk cId="0" sldId="272"/>
            <ac:spMk id="127" creationId="{AB615EC8-89B6-4711-A3DF-FE83A14BCCFC}"/>
          </ac:spMkLst>
        </pc:spChg>
        <pc:spChg chg="mod">
          <ac:chgData name="Erudit Top" userId="3ab1a32282ca347e" providerId="LiveId" clId="{43B407A2-90AB-4FE3-A3CA-D584C4057445}" dt="2025-05-25T08:44:23.292" v="2046" actId="1076"/>
          <ac:spMkLst>
            <pc:docMk/>
            <pc:sldMk cId="0" sldId="272"/>
            <ac:spMk id="136" creationId="{EEFBC5D0-28CC-4CA3-A3B6-E0D793393E81}"/>
          </ac:spMkLst>
        </pc:spChg>
        <pc:spChg chg="add mod">
          <ac:chgData name="Erudit Top" userId="3ab1a32282ca347e" providerId="LiveId" clId="{43B407A2-90AB-4FE3-A3CA-D584C4057445}" dt="2025-05-25T08:44:38.288" v="2049" actId="20577"/>
          <ac:spMkLst>
            <pc:docMk/>
            <pc:sldMk cId="0" sldId="272"/>
            <ac:spMk id="137" creationId="{7A9760BD-0E22-4FB8-8C21-83BA0C7896C8}"/>
          </ac:spMkLst>
        </pc:spChg>
        <pc:spChg chg="add mod">
          <ac:chgData name="Erudit Top" userId="3ab1a32282ca347e" providerId="LiveId" clId="{43B407A2-90AB-4FE3-A3CA-D584C4057445}" dt="2025-05-25T08:44:39.803" v="2050" actId="20577"/>
          <ac:spMkLst>
            <pc:docMk/>
            <pc:sldMk cId="0" sldId="272"/>
            <ac:spMk id="138" creationId="{33B904F5-665B-46D3-803E-2E05837449D9}"/>
          </ac:spMkLst>
        </pc:spChg>
        <pc:spChg chg="add mod">
          <ac:chgData name="Erudit Top" userId="3ab1a32282ca347e" providerId="LiveId" clId="{43B407A2-90AB-4FE3-A3CA-D584C4057445}" dt="2025-05-25T08:44:42.026" v="2051" actId="20577"/>
          <ac:spMkLst>
            <pc:docMk/>
            <pc:sldMk cId="0" sldId="272"/>
            <ac:spMk id="139" creationId="{647976B7-B4FA-4554-B3F0-944B0439A09F}"/>
          </ac:spMkLst>
        </pc:spChg>
        <pc:spChg chg="add del mod">
          <ac:chgData name="Erudit Top" userId="3ab1a32282ca347e" providerId="LiveId" clId="{43B407A2-90AB-4FE3-A3CA-D584C4057445}" dt="2025-05-25T08:42:04.746" v="1974" actId="478"/>
          <ac:spMkLst>
            <pc:docMk/>
            <pc:sldMk cId="0" sldId="272"/>
            <ac:spMk id="140" creationId="{E292ECD2-8746-42B2-B520-1B966D9AAD3F}"/>
          </ac:spMkLst>
        </pc:spChg>
        <pc:spChg chg="add del mod">
          <ac:chgData name="Erudit Top" userId="3ab1a32282ca347e" providerId="LiveId" clId="{43B407A2-90AB-4FE3-A3CA-D584C4057445}" dt="2025-05-25T08:42:05.875" v="1975" actId="478"/>
          <ac:spMkLst>
            <pc:docMk/>
            <pc:sldMk cId="0" sldId="272"/>
            <ac:spMk id="141" creationId="{3B471B1C-778A-4938-8BDF-456A468020E9}"/>
          </ac:spMkLst>
        </pc:spChg>
        <pc:spChg chg="add mod">
          <ac:chgData name="Erudit Top" userId="3ab1a32282ca347e" providerId="LiveId" clId="{43B407A2-90AB-4FE3-A3CA-D584C4057445}" dt="2025-05-25T08:43:54.440" v="2039" actId="14100"/>
          <ac:spMkLst>
            <pc:docMk/>
            <pc:sldMk cId="0" sldId="272"/>
            <ac:spMk id="142" creationId="{5F467C64-E796-438C-AE28-04D348D567D2}"/>
          </ac:spMkLst>
        </pc:spChg>
        <pc:spChg chg="add mod">
          <ac:chgData name="Erudit Top" userId="3ab1a32282ca347e" providerId="LiveId" clId="{43B407A2-90AB-4FE3-A3CA-D584C4057445}" dt="2025-05-25T08:43:54.440" v="2039" actId="14100"/>
          <ac:spMkLst>
            <pc:docMk/>
            <pc:sldMk cId="0" sldId="272"/>
            <ac:spMk id="143" creationId="{C0D82DB2-94A3-465B-A271-7064BB093D27}"/>
          </ac:spMkLst>
        </pc:spChg>
        <pc:spChg chg="add mod">
          <ac:chgData name="Erudit Top" userId="3ab1a32282ca347e" providerId="LiveId" clId="{43B407A2-90AB-4FE3-A3CA-D584C4057445}" dt="2025-05-25T08:41:56.595" v="1972"/>
          <ac:spMkLst>
            <pc:docMk/>
            <pc:sldMk cId="0" sldId="272"/>
            <ac:spMk id="144" creationId="{B26DA24E-CF8C-4C2C-A456-39547C258A85}"/>
          </ac:spMkLst>
        </pc:spChg>
        <pc:spChg chg="add del mod">
          <ac:chgData name="Erudit Top" userId="3ab1a32282ca347e" providerId="LiveId" clId="{43B407A2-90AB-4FE3-A3CA-D584C4057445}" dt="2025-05-25T08:42:03.115" v="1973" actId="478"/>
          <ac:spMkLst>
            <pc:docMk/>
            <pc:sldMk cId="0" sldId="272"/>
            <ac:spMk id="145" creationId="{A2F1FE19-F37A-4029-ADBC-DC4A1A3E746A}"/>
          </ac:spMkLst>
        </pc:spChg>
        <pc:spChg chg="add del mod">
          <ac:chgData name="Erudit Top" userId="3ab1a32282ca347e" providerId="LiveId" clId="{43B407A2-90AB-4FE3-A3CA-D584C4057445}" dt="2025-05-25T08:42:03.115" v="1973" actId="478"/>
          <ac:spMkLst>
            <pc:docMk/>
            <pc:sldMk cId="0" sldId="272"/>
            <ac:spMk id="146" creationId="{815D5FFB-258C-4B89-9A48-91612DAED127}"/>
          </ac:spMkLst>
        </pc:spChg>
        <pc:spChg chg="add mod">
          <ac:chgData name="Erudit Top" userId="3ab1a32282ca347e" providerId="LiveId" clId="{43B407A2-90AB-4FE3-A3CA-D584C4057445}" dt="2025-05-25T09:09:38.607" v="3696" actId="20577"/>
          <ac:spMkLst>
            <pc:docMk/>
            <pc:sldMk cId="0" sldId="272"/>
            <ac:spMk id="147" creationId="{045E4DA8-D048-4B35-AF23-BFCB6A4C9F88}"/>
          </ac:spMkLst>
        </pc:spChg>
        <pc:spChg chg="add mod">
          <ac:chgData name="Erudit Top" userId="3ab1a32282ca347e" providerId="LiveId" clId="{43B407A2-90AB-4FE3-A3CA-D584C4057445}" dt="2025-05-25T08:44:36.004" v="2048" actId="1076"/>
          <ac:spMkLst>
            <pc:docMk/>
            <pc:sldMk cId="0" sldId="272"/>
            <ac:spMk id="148" creationId="{EF16F3B1-FE91-4B51-8C09-EE7C97ACCE99}"/>
          </ac:spMkLst>
        </pc:spChg>
        <pc:spChg chg="add mod">
          <ac:chgData name="Erudit Top" userId="3ab1a32282ca347e" providerId="LiveId" clId="{43B407A2-90AB-4FE3-A3CA-D584C4057445}" dt="2025-05-25T08:44:10.006" v="2043" actId="1076"/>
          <ac:spMkLst>
            <pc:docMk/>
            <pc:sldMk cId="0" sldId="272"/>
            <ac:spMk id="149" creationId="{B91A642F-50A3-4EB4-A842-BFDA60C818CD}"/>
          </ac:spMkLst>
        </pc:spChg>
        <pc:spChg chg="add mod">
          <ac:chgData name="Erudit Top" userId="3ab1a32282ca347e" providerId="LiveId" clId="{43B407A2-90AB-4FE3-A3CA-D584C4057445}" dt="2025-05-25T08:44:10.006" v="2043" actId="1076"/>
          <ac:spMkLst>
            <pc:docMk/>
            <pc:sldMk cId="0" sldId="272"/>
            <ac:spMk id="150" creationId="{942BF508-51DF-40BB-9C21-5EAEDBF09560}"/>
          </ac:spMkLst>
        </pc:spChg>
        <pc:spChg chg="add mod">
          <ac:chgData name="Erudit Top" userId="3ab1a32282ca347e" providerId="LiveId" clId="{43B407A2-90AB-4FE3-A3CA-D584C4057445}" dt="2025-05-25T08:44:10.006" v="2043" actId="1076"/>
          <ac:spMkLst>
            <pc:docMk/>
            <pc:sldMk cId="0" sldId="272"/>
            <ac:spMk id="151" creationId="{BBFBEB06-E001-4F20-8166-A30DAF4F4C32}"/>
          </ac:spMkLst>
        </pc:spChg>
        <pc:spChg chg="add mod">
          <ac:chgData name="Erudit Top" userId="3ab1a32282ca347e" providerId="LiveId" clId="{43B407A2-90AB-4FE3-A3CA-D584C4057445}" dt="2025-05-25T08:44:10.006" v="2043" actId="1076"/>
          <ac:spMkLst>
            <pc:docMk/>
            <pc:sldMk cId="0" sldId="272"/>
            <ac:spMk id="152" creationId="{BE3AA5E3-7567-40C5-A493-DC36CC367CBF}"/>
          </ac:spMkLst>
        </pc:spChg>
        <pc:spChg chg="add mod">
          <ac:chgData name="Erudit Top" userId="3ab1a32282ca347e" providerId="LiveId" clId="{43B407A2-90AB-4FE3-A3CA-D584C4057445}" dt="2025-05-25T08:44:10.006" v="2043" actId="1076"/>
          <ac:spMkLst>
            <pc:docMk/>
            <pc:sldMk cId="0" sldId="272"/>
            <ac:spMk id="153" creationId="{226C0C6E-2059-46DC-AF90-DE691D70C3CA}"/>
          </ac:spMkLst>
        </pc:spChg>
        <pc:spChg chg="add mod">
          <ac:chgData name="Erudit Top" userId="3ab1a32282ca347e" providerId="LiveId" clId="{43B407A2-90AB-4FE3-A3CA-D584C4057445}" dt="2025-05-25T08:44:31.556" v="2047" actId="14100"/>
          <ac:spMkLst>
            <pc:docMk/>
            <pc:sldMk cId="0" sldId="272"/>
            <ac:spMk id="154" creationId="{3184F4DA-0D5A-493F-AEE5-FFF45C4506DA}"/>
          </ac:spMkLst>
        </pc:spChg>
        <pc:spChg chg="add mod">
          <ac:chgData name="Erudit Top" userId="3ab1a32282ca347e" providerId="LiveId" clId="{43B407A2-90AB-4FE3-A3CA-D584C4057445}" dt="2025-05-25T08:44:31.556" v="2047" actId="14100"/>
          <ac:spMkLst>
            <pc:docMk/>
            <pc:sldMk cId="0" sldId="272"/>
            <ac:spMk id="155" creationId="{64207E17-0596-4841-BDF7-50A25983AF4C}"/>
          </ac:spMkLst>
        </pc:spChg>
        <pc:spChg chg="add mod">
          <ac:chgData name="Erudit Top" userId="3ab1a32282ca347e" providerId="LiveId" clId="{43B407A2-90AB-4FE3-A3CA-D584C4057445}" dt="2025-05-25T08:44:31.556" v="2047" actId="14100"/>
          <ac:spMkLst>
            <pc:docMk/>
            <pc:sldMk cId="0" sldId="272"/>
            <ac:spMk id="156" creationId="{008E959C-D7FC-493E-A433-6B2742E46922}"/>
          </ac:spMkLst>
        </pc:spChg>
        <pc:spChg chg="add mod">
          <ac:chgData name="Erudit Top" userId="3ab1a32282ca347e" providerId="LiveId" clId="{43B407A2-90AB-4FE3-A3CA-D584C4057445}" dt="2025-05-25T08:44:31.556" v="2047" actId="14100"/>
          <ac:spMkLst>
            <pc:docMk/>
            <pc:sldMk cId="0" sldId="272"/>
            <ac:spMk id="157" creationId="{21E7625B-69B9-4343-A63D-7486896F5484}"/>
          </ac:spMkLst>
        </pc:spChg>
        <pc:spChg chg="add mod">
          <ac:chgData name="Erudit Top" userId="3ab1a32282ca347e" providerId="LiveId" clId="{43B407A2-90AB-4FE3-A3CA-D584C4057445}" dt="2025-05-25T08:44:31.556" v="2047" actId="14100"/>
          <ac:spMkLst>
            <pc:docMk/>
            <pc:sldMk cId="0" sldId="272"/>
            <ac:spMk id="158" creationId="{4AD3CC35-D7BB-4805-8D0A-082BBD3F7FD0}"/>
          </ac:spMkLst>
        </pc:spChg>
        <pc:grpChg chg="add mod">
          <ac:chgData name="Erudit Top" userId="3ab1a32282ca347e" providerId="LiveId" clId="{43B407A2-90AB-4FE3-A3CA-D584C4057445}" dt="2025-05-25T08:44:23.292" v="2046" actId="1076"/>
          <ac:grpSpMkLst>
            <pc:docMk/>
            <pc:sldMk cId="0" sldId="272"/>
            <ac:grpSpMk id="112" creationId="{633E2DCC-A21B-4199-84E5-2423CDB94B8B}"/>
          </ac:grpSpMkLst>
        </pc:grpChg>
        <pc:grpChg chg="mod">
          <ac:chgData name="Erudit Top" userId="3ab1a32282ca347e" providerId="LiveId" clId="{43B407A2-90AB-4FE3-A3CA-D584C4057445}" dt="2025-05-25T08:44:23.292" v="2046" actId="1076"/>
          <ac:grpSpMkLst>
            <pc:docMk/>
            <pc:sldMk cId="0" sldId="272"/>
            <ac:grpSpMk id="114" creationId="{C1C45BCF-2F53-4617-BFAE-F35E5151ED59}"/>
          </ac:grpSpMkLst>
        </pc:grpChg>
        <pc:grpChg chg="del">
          <ac:chgData name="Erudit Top" userId="3ab1a32282ca347e" providerId="LiveId" clId="{43B407A2-90AB-4FE3-A3CA-D584C4057445}" dt="2025-05-25T08:10:36.432" v="1867" actId="478"/>
          <ac:grpSpMkLst>
            <pc:docMk/>
            <pc:sldMk cId="0" sldId="272"/>
            <ac:grpSpMk id="134" creationId="{81EC0F26-D169-4EF8-9043-A7D591A05368}"/>
          </ac:grpSpMkLst>
        </pc:grpChg>
        <pc:graphicFrameChg chg="del mod">
          <ac:chgData name="Erudit Top" userId="3ab1a32282ca347e" providerId="LiveId" clId="{43B407A2-90AB-4FE3-A3CA-D584C4057445}" dt="2025-05-25T08:43:16.976" v="2005" actId="478"/>
          <ac:graphicFrameMkLst>
            <pc:docMk/>
            <pc:sldMk cId="0" sldId="272"/>
            <ac:graphicFrameMk id="135" creationId="{F24FE12E-B355-4986-B220-423C3CADEBEB}"/>
          </ac:graphicFrameMkLst>
        </pc:graphicFrameChg>
        <pc:cxnChg chg="mod">
          <ac:chgData name="Erudit Top" userId="3ab1a32282ca347e" providerId="LiveId" clId="{43B407A2-90AB-4FE3-A3CA-D584C4057445}" dt="2025-05-25T08:44:23.292" v="2046" actId="1076"/>
          <ac:cxnSpMkLst>
            <pc:docMk/>
            <pc:sldMk cId="0" sldId="272"/>
            <ac:cxnSpMk id="116" creationId="{B54CB27E-43FD-4826-9B43-7BB6118F0F56}"/>
          </ac:cxnSpMkLst>
        </pc:cxnChg>
        <pc:cxnChg chg="mod">
          <ac:chgData name="Erudit Top" userId="3ab1a32282ca347e" providerId="LiveId" clId="{43B407A2-90AB-4FE3-A3CA-D584C4057445}" dt="2025-05-25T08:44:23.292" v="2046" actId="1076"/>
          <ac:cxnSpMkLst>
            <pc:docMk/>
            <pc:sldMk cId="0" sldId="272"/>
            <ac:cxnSpMk id="117" creationId="{C16ABE6B-AD74-4212-A541-B88F70880CC3}"/>
          </ac:cxnSpMkLst>
        </pc:cxnChg>
        <pc:cxnChg chg="mod">
          <ac:chgData name="Erudit Top" userId="3ab1a32282ca347e" providerId="LiveId" clId="{43B407A2-90AB-4FE3-A3CA-D584C4057445}" dt="2025-05-25T08:44:23.292" v="2046" actId="1076"/>
          <ac:cxnSpMkLst>
            <pc:docMk/>
            <pc:sldMk cId="0" sldId="272"/>
            <ac:cxnSpMk id="119" creationId="{A946A069-646B-4EB0-8D1A-A4C507C38B6D}"/>
          </ac:cxnSpMkLst>
        </pc:cxnChg>
      </pc:sldChg>
      <pc:sldChg chg="addSp delSp modSp mod">
        <pc:chgData name="Erudit Top" userId="3ab1a32282ca347e" providerId="LiveId" clId="{43B407A2-90AB-4FE3-A3CA-D584C4057445}" dt="2025-06-01T11:33:52.751" v="4200"/>
        <pc:sldMkLst>
          <pc:docMk/>
          <pc:sldMk cId="0" sldId="273"/>
        </pc:sldMkLst>
        <pc:spChg chg="mod">
          <ac:chgData name="Erudit Top" userId="3ab1a32282ca347e" providerId="LiveId" clId="{43B407A2-90AB-4FE3-A3CA-D584C4057445}" dt="2025-05-25T21:15:11.713" v="4192" actId="20577"/>
          <ac:spMkLst>
            <pc:docMk/>
            <pc:sldMk cId="0" sldId="273"/>
            <ac:spMk id="98" creationId="{A2CB587C-6744-446C-998F-E8F637774FF3}"/>
          </ac:spMkLst>
        </pc:spChg>
        <pc:spChg chg="add mod">
          <ac:chgData name="Erudit Top" userId="3ab1a32282ca347e" providerId="LiveId" clId="{43B407A2-90AB-4FE3-A3CA-D584C4057445}" dt="2025-05-25T08:46:03.010" v="2198" actId="1076"/>
          <ac:spMkLst>
            <pc:docMk/>
            <pc:sldMk cId="0" sldId="273"/>
            <ac:spMk id="109" creationId="{FB67C6F2-E3EC-4E26-A940-AEE1A8752534}"/>
          </ac:spMkLst>
        </pc:spChg>
        <pc:spChg chg="add mod">
          <ac:chgData name="Erudit Top" userId="3ab1a32282ca347e" providerId="LiveId" clId="{43B407A2-90AB-4FE3-A3CA-D584C4057445}" dt="2025-05-25T08:48:21.244" v="2318" actId="14100"/>
          <ac:spMkLst>
            <pc:docMk/>
            <pc:sldMk cId="0" sldId="273"/>
            <ac:spMk id="110" creationId="{3E838A7E-3A43-4BF4-AC97-AEFCC882EC86}"/>
          </ac:spMkLst>
        </pc:spChg>
        <pc:spChg chg="add mod">
          <ac:chgData name="Erudit Top" userId="3ab1a32282ca347e" providerId="LiveId" clId="{43B407A2-90AB-4FE3-A3CA-D584C4057445}" dt="2025-05-25T08:49:14.513" v="2329" actId="1076"/>
          <ac:spMkLst>
            <pc:docMk/>
            <pc:sldMk cId="0" sldId="273"/>
            <ac:spMk id="111" creationId="{0F608606-CF8E-449B-A4D3-66A2D9F16ED1}"/>
          </ac:spMkLst>
        </pc:spChg>
        <pc:spChg chg="add mod">
          <ac:chgData name="Erudit Top" userId="3ab1a32282ca347e" providerId="LiveId" clId="{43B407A2-90AB-4FE3-A3CA-D584C4057445}" dt="2025-05-25T08:49:11.517" v="2328" actId="1076"/>
          <ac:spMkLst>
            <pc:docMk/>
            <pc:sldMk cId="0" sldId="273"/>
            <ac:spMk id="112" creationId="{4C5F23A4-1CEC-4313-A0E2-7FB75BAE3480}"/>
          </ac:spMkLst>
        </pc:spChg>
        <pc:spChg chg="add del mod">
          <ac:chgData name="Erudit Top" userId="3ab1a32282ca347e" providerId="LiveId" clId="{43B407A2-90AB-4FE3-A3CA-D584C4057445}" dt="2025-05-25T08:47:33.237" v="2309" actId="478"/>
          <ac:spMkLst>
            <pc:docMk/>
            <pc:sldMk cId="0" sldId="273"/>
            <ac:spMk id="113" creationId="{1213BFA6-C6FF-477D-80B1-D15C06D79B56}"/>
          </ac:spMkLst>
        </pc:spChg>
        <pc:spChg chg="add del mod">
          <ac:chgData name="Erudit Top" userId="3ab1a32282ca347e" providerId="LiveId" clId="{43B407A2-90AB-4FE3-A3CA-D584C4057445}" dt="2025-05-25T08:47:31.821" v="2308" actId="478"/>
          <ac:spMkLst>
            <pc:docMk/>
            <pc:sldMk cId="0" sldId="273"/>
            <ac:spMk id="114" creationId="{163B8AC3-7F97-49AD-9C02-63093CF36AD2}"/>
          </ac:spMkLst>
        </pc:spChg>
        <pc:spChg chg="add mod">
          <ac:chgData name="Erudit Top" userId="3ab1a32282ca347e" providerId="LiveId" clId="{43B407A2-90AB-4FE3-A3CA-D584C4057445}" dt="2025-05-25T08:49:19.429" v="2330" actId="14100"/>
          <ac:spMkLst>
            <pc:docMk/>
            <pc:sldMk cId="0" sldId="273"/>
            <ac:spMk id="115" creationId="{5147F3CD-7F61-44D7-90E6-BC3A2862E2A7}"/>
          </ac:spMkLst>
        </pc:spChg>
        <pc:spChg chg="add mod">
          <ac:chgData name="Erudit Top" userId="3ab1a32282ca347e" providerId="LiveId" clId="{43B407A2-90AB-4FE3-A3CA-D584C4057445}" dt="2025-05-25T08:49:21.773" v="2331" actId="14100"/>
          <ac:spMkLst>
            <pc:docMk/>
            <pc:sldMk cId="0" sldId="273"/>
            <ac:spMk id="116" creationId="{4B700AC4-501A-49D4-8076-9C9B53238774}"/>
          </ac:spMkLst>
        </pc:spChg>
        <pc:spChg chg="add mod">
          <ac:chgData name="Erudit Top" userId="3ab1a32282ca347e" providerId="LiveId" clId="{43B407A2-90AB-4FE3-A3CA-D584C4057445}" dt="2025-05-25T08:49:24.136" v="2332" actId="14100"/>
          <ac:spMkLst>
            <pc:docMk/>
            <pc:sldMk cId="0" sldId="273"/>
            <ac:spMk id="117" creationId="{9467A521-C758-4D3A-96B6-049DAA31DB59}"/>
          </ac:spMkLst>
        </pc:spChg>
        <pc:spChg chg="add del mod">
          <ac:chgData name="Erudit Top" userId="3ab1a32282ca347e" providerId="LiveId" clId="{43B407A2-90AB-4FE3-A3CA-D584C4057445}" dt="2025-05-25T08:47:28.419" v="2307" actId="478"/>
          <ac:spMkLst>
            <pc:docMk/>
            <pc:sldMk cId="0" sldId="273"/>
            <ac:spMk id="118" creationId="{5F15FB10-D2C1-40CD-B733-D37F5CD9120F}"/>
          </ac:spMkLst>
        </pc:spChg>
        <pc:spChg chg="mod">
          <ac:chgData name="Erudit Top" userId="3ab1a32282ca347e" providerId="LiveId" clId="{43B407A2-90AB-4FE3-A3CA-D584C4057445}" dt="2025-05-25T09:16:01.939" v="3752" actId="20577"/>
          <ac:spMkLst>
            <pc:docMk/>
            <pc:sldMk cId="0" sldId="273"/>
            <ac:spMk id="128" creationId="{8D3F8864-FB84-4788-AF19-F97BB4C12D5D}"/>
          </ac:spMkLst>
        </pc:spChg>
        <pc:spChg chg="add del mod">
          <ac:chgData name="Erudit Top" userId="3ab1a32282ca347e" providerId="LiveId" clId="{43B407A2-90AB-4FE3-A3CA-D584C4057445}" dt="2025-05-25T08:47:28.419" v="2307" actId="478"/>
          <ac:spMkLst>
            <pc:docMk/>
            <pc:sldMk cId="0" sldId="273"/>
            <ac:spMk id="129" creationId="{1C5EF61A-4BD8-43E3-BC97-15C51A2DA948}"/>
          </ac:spMkLst>
        </pc:spChg>
        <pc:spChg chg="add mod">
          <ac:chgData name="Erudit Top" userId="3ab1a32282ca347e" providerId="LiveId" clId="{43B407A2-90AB-4FE3-A3CA-D584C4057445}" dt="2025-05-25T08:51:41.530" v="2368" actId="14100"/>
          <ac:spMkLst>
            <pc:docMk/>
            <pc:sldMk cId="0" sldId="273"/>
            <ac:spMk id="137" creationId="{42ADBAE5-8D70-49C7-81F3-37C0C590A6CE}"/>
          </ac:spMkLst>
        </pc:spChg>
        <pc:spChg chg="add mod">
          <ac:chgData name="Erudit Top" userId="3ab1a32282ca347e" providerId="LiveId" clId="{43B407A2-90AB-4FE3-A3CA-D584C4057445}" dt="2025-05-25T08:52:25.232" v="2377" actId="1076"/>
          <ac:spMkLst>
            <pc:docMk/>
            <pc:sldMk cId="0" sldId="273"/>
            <ac:spMk id="138" creationId="{610301D7-610F-4A65-8BBA-307C217D0060}"/>
          </ac:spMkLst>
        </pc:spChg>
        <pc:spChg chg="add mod">
          <ac:chgData name="Erudit Top" userId="3ab1a32282ca347e" providerId="LiveId" clId="{43B407A2-90AB-4FE3-A3CA-D584C4057445}" dt="2025-05-25T08:52:29.195" v="2378" actId="1076"/>
          <ac:spMkLst>
            <pc:docMk/>
            <pc:sldMk cId="0" sldId="273"/>
            <ac:spMk id="139" creationId="{0F3EC13A-B519-45E7-8655-299BF0FEF815}"/>
          </ac:spMkLst>
        </pc:spChg>
        <pc:spChg chg="add mod">
          <ac:chgData name="Erudit Top" userId="3ab1a32282ca347e" providerId="LiveId" clId="{43B407A2-90AB-4FE3-A3CA-D584C4057445}" dt="2025-05-25T21:17:28.707" v="4194" actId="1076"/>
          <ac:spMkLst>
            <pc:docMk/>
            <pc:sldMk cId="0" sldId="273"/>
            <ac:spMk id="140" creationId="{32FD16DD-B769-423F-99DA-F29259A7BFEB}"/>
          </ac:spMkLst>
        </pc:spChg>
        <pc:spChg chg="add mod">
          <ac:chgData name="Erudit Top" userId="3ab1a32282ca347e" providerId="LiveId" clId="{43B407A2-90AB-4FE3-A3CA-D584C4057445}" dt="2025-05-25T08:52:21.333" v="2376" actId="1076"/>
          <ac:spMkLst>
            <pc:docMk/>
            <pc:sldMk cId="0" sldId="273"/>
            <ac:spMk id="141" creationId="{DDA526BF-20D8-42B0-8788-23DC3EF11656}"/>
          </ac:spMkLst>
        </pc:spChg>
        <pc:spChg chg="add mod">
          <ac:chgData name="Erudit Top" userId="3ab1a32282ca347e" providerId="LiveId" clId="{43B407A2-90AB-4FE3-A3CA-D584C4057445}" dt="2025-05-25T08:53:23.235" v="2397" actId="1076"/>
          <ac:spMkLst>
            <pc:docMk/>
            <pc:sldMk cId="0" sldId="273"/>
            <ac:spMk id="142" creationId="{900E6289-D874-42EE-92DB-0DEA340AAE29}"/>
          </ac:spMkLst>
        </pc:spChg>
        <pc:grpChg chg="del">
          <ac:chgData name="Erudit Top" userId="3ab1a32282ca347e" providerId="LiveId" clId="{43B407A2-90AB-4FE3-A3CA-D584C4057445}" dt="2025-05-25T08:45:43.493" v="2183" actId="478"/>
          <ac:grpSpMkLst>
            <pc:docMk/>
            <pc:sldMk cId="0" sldId="273"/>
            <ac:grpSpMk id="119" creationId="{A8C842E7-2DE7-4B38-BB2E-295DFEE2C88F}"/>
          </ac:grpSpMkLst>
        </pc:grpChg>
        <pc:graphicFrameChg chg="add del mod modGraphic">
          <ac:chgData name="Erudit Top" userId="3ab1a32282ca347e" providerId="LiveId" clId="{43B407A2-90AB-4FE3-A3CA-D584C4057445}" dt="2025-05-25T08:50:31.282" v="2352" actId="478"/>
          <ac:graphicFrameMkLst>
            <pc:docMk/>
            <pc:sldMk cId="0" sldId="273"/>
            <ac:graphicFrameMk id="75" creationId="{A2FA2670-45E9-4798-837C-DAB7774E631A}"/>
          </ac:graphicFrameMkLst>
        </pc:graphicFrameChg>
        <pc:graphicFrameChg chg="del">
          <ac:chgData name="Erudit Top" userId="3ab1a32282ca347e" providerId="LiveId" clId="{43B407A2-90AB-4FE3-A3CA-D584C4057445}" dt="2025-05-25T08:45:46.756" v="2184" actId="478"/>
          <ac:graphicFrameMkLst>
            <pc:docMk/>
            <pc:sldMk cId="0" sldId="273"/>
            <ac:graphicFrameMk id="99" creationId="{CEBDB848-1590-4BE7-AD54-63F1110F8CDC}"/>
          </ac:graphicFrameMkLst>
        </pc:graphicFrameChg>
        <pc:picChg chg="add mod">
          <ac:chgData name="Erudit Top" userId="3ab1a32282ca347e" providerId="LiveId" clId="{43B407A2-90AB-4FE3-A3CA-D584C4057445}" dt="2025-06-01T11:33:52.751" v="4200"/>
          <ac:picMkLst>
            <pc:docMk/>
            <pc:sldMk cId="0" sldId="273"/>
            <ac:picMk id="97" creationId="{2EC6EE4E-6FB0-4044-A810-221E9AA0E277}"/>
          </ac:picMkLst>
        </pc:picChg>
        <pc:picChg chg="add del">
          <ac:chgData name="Erudit Top" userId="3ab1a32282ca347e" providerId="LiveId" clId="{43B407A2-90AB-4FE3-A3CA-D584C4057445}" dt="2025-05-25T08:50:09.174" v="2344" actId="478"/>
          <ac:picMkLst>
            <pc:docMk/>
            <pc:sldMk cId="0" sldId="273"/>
            <ac:picMk id="101" creationId="{91A0F211-EFBD-4138-8A01-C0814C76B2C2}"/>
          </ac:picMkLst>
        </pc:picChg>
        <pc:picChg chg="add del mod">
          <ac:chgData name="Erudit Top" userId="3ab1a32282ca347e" providerId="LiveId" clId="{43B407A2-90AB-4FE3-A3CA-D584C4057445}" dt="2025-05-25T08:50:08.710" v="2343" actId="478"/>
          <ac:picMkLst>
            <pc:docMk/>
            <pc:sldMk cId="0" sldId="273"/>
            <ac:picMk id="103" creationId="{52DE0381-D5FA-42A7-843C-F01BC4740576}"/>
          </ac:picMkLst>
        </pc:picChg>
        <pc:picChg chg="add del mod">
          <ac:chgData name="Erudit Top" userId="3ab1a32282ca347e" providerId="LiveId" clId="{43B407A2-90AB-4FE3-A3CA-D584C4057445}" dt="2025-05-25T08:50:08.020" v="2342" actId="478"/>
          <ac:picMkLst>
            <pc:docMk/>
            <pc:sldMk cId="0" sldId="273"/>
            <ac:picMk id="105" creationId="{D345A55F-81D3-4AD8-9E69-149C58CDAB24}"/>
          </ac:picMkLst>
        </pc:picChg>
        <pc:picChg chg="add del mod">
          <ac:chgData name="Erudit Top" userId="3ab1a32282ca347e" providerId="LiveId" clId="{43B407A2-90AB-4FE3-A3CA-D584C4057445}" dt="2025-06-01T11:33:44.801" v="4198" actId="478"/>
          <ac:picMkLst>
            <pc:docMk/>
            <pc:sldMk cId="0" sldId="273"/>
            <ac:picMk id="107" creationId="{4D857511-BC0A-4152-855F-20E3FADD6E6E}"/>
          </ac:picMkLst>
        </pc:picChg>
        <pc:picChg chg="add del mod">
          <ac:chgData name="Erudit Top" userId="3ab1a32282ca347e" providerId="LiveId" clId="{43B407A2-90AB-4FE3-A3CA-D584C4057445}" dt="2025-06-01T11:33:44.801" v="4198" actId="478"/>
          <ac:picMkLst>
            <pc:docMk/>
            <pc:sldMk cId="0" sldId="273"/>
            <ac:picMk id="130" creationId="{CCA225A9-64A6-4BEA-ADA3-C410C3313C8B}"/>
          </ac:picMkLst>
        </pc:picChg>
        <pc:picChg chg="add del mod">
          <ac:chgData name="Erudit Top" userId="3ab1a32282ca347e" providerId="LiveId" clId="{43B407A2-90AB-4FE3-A3CA-D584C4057445}" dt="2025-06-01T11:33:44.801" v="4198" actId="478"/>
          <ac:picMkLst>
            <pc:docMk/>
            <pc:sldMk cId="0" sldId="273"/>
            <ac:picMk id="132" creationId="{624EC07D-C208-4163-8C4B-3A768D76D662}"/>
          </ac:picMkLst>
        </pc:picChg>
        <pc:picChg chg="add del mod">
          <ac:chgData name="Erudit Top" userId="3ab1a32282ca347e" providerId="LiveId" clId="{43B407A2-90AB-4FE3-A3CA-D584C4057445}" dt="2025-06-01T11:33:44.801" v="4198" actId="478"/>
          <ac:picMkLst>
            <pc:docMk/>
            <pc:sldMk cId="0" sldId="273"/>
            <ac:picMk id="134" creationId="{63A53D3F-A013-493E-AF35-E937DF67C485}"/>
          </ac:picMkLst>
        </pc:picChg>
        <pc:picChg chg="add del mod">
          <ac:chgData name="Erudit Top" userId="3ab1a32282ca347e" providerId="LiveId" clId="{43B407A2-90AB-4FE3-A3CA-D584C4057445}" dt="2025-06-01T11:33:44.801" v="4198" actId="478"/>
          <ac:picMkLst>
            <pc:docMk/>
            <pc:sldMk cId="0" sldId="273"/>
            <ac:picMk id="136" creationId="{74787B60-9A29-427E-8F86-2E70D2ACCF65}"/>
          </ac:picMkLst>
        </pc:picChg>
      </pc:sldChg>
      <pc:sldChg chg="addSp delSp modSp mod">
        <pc:chgData name="Erudit Top" userId="3ab1a32282ca347e" providerId="LiveId" clId="{43B407A2-90AB-4FE3-A3CA-D584C4057445}" dt="2025-05-25T09:16:05.145" v="3754" actId="20577"/>
        <pc:sldMkLst>
          <pc:docMk/>
          <pc:sldMk cId="0" sldId="274"/>
        </pc:sldMkLst>
        <pc:spChg chg="mod">
          <ac:chgData name="Erudit Top" userId="3ab1a32282ca347e" providerId="LiveId" clId="{43B407A2-90AB-4FE3-A3CA-D584C4057445}" dt="2025-05-25T08:53:38.973" v="2417" actId="20577"/>
          <ac:spMkLst>
            <pc:docMk/>
            <pc:sldMk cId="0" sldId="274"/>
            <ac:spMk id="99" creationId="{36AE6C9C-0F7A-483F-AB65-CEFF6BFD72CD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19" creationId="{989B4AAB-8094-439D-8F5D-2A8E88C2C89E}"/>
          </ac:spMkLst>
        </pc:spChg>
        <pc:spChg chg="add mod">
          <ac:chgData name="Erudit Top" userId="3ab1a32282ca347e" providerId="LiveId" clId="{43B407A2-90AB-4FE3-A3CA-D584C4057445}" dt="2025-05-25T08:55:15.061" v="2460" actId="1076"/>
          <ac:spMkLst>
            <pc:docMk/>
            <pc:sldMk cId="0" sldId="274"/>
            <ac:spMk id="122" creationId="{CAE2BC89-4AB7-45D8-A466-30E93AE6358F}"/>
          </ac:spMkLst>
        </pc:spChg>
        <pc:spChg chg="add mod">
          <ac:chgData name="Erudit Top" userId="3ab1a32282ca347e" providerId="LiveId" clId="{43B407A2-90AB-4FE3-A3CA-D584C4057445}" dt="2025-05-25T08:57:04.304" v="2475" actId="1076"/>
          <ac:spMkLst>
            <pc:docMk/>
            <pc:sldMk cId="0" sldId="274"/>
            <ac:spMk id="123" creationId="{7677C4CA-2657-45C5-A82E-B1AF31D2624F}"/>
          </ac:spMkLst>
        </pc:spChg>
        <pc:spChg chg="add mod">
          <ac:chgData name="Erudit Top" userId="3ab1a32282ca347e" providerId="LiveId" clId="{43B407A2-90AB-4FE3-A3CA-D584C4057445}" dt="2025-05-25T08:57:16.149" v="2477" actId="1076"/>
          <ac:spMkLst>
            <pc:docMk/>
            <pc:sldMk cId="0" sldId="274"/>
            <ac:spMk id="124" creationId="{176541C0-49FA-44AE-904A-79C2335326A6}"/>
          </ac:spMkLst>
        </pc:spChg>
        <pc:spChg chg="add mod">
          <ac:chgData name="Erudit Top" userId="3ab1a32282ca347e" providerId="LiveId" clId="{43B407A2-90AB-4FE3-A3CA-D584C4057445}" dt="2025-05-25T08:56:22.207" v="2465" actId="14100"/>
          <ac:spMkLst>
            <pc:docMk/>
            <pc:sldMk cId="0" sldId="274"/>
            <ac:spMk id="125" creationId="{FB250E5A-CA29-4213-89E4-B3498A4639D7}"/>
          </ac:spMkLst>
        </pc:spChg>
        <pc:spChg chg="add mod">
          <ac:chgData name="Erudit Top" userId="3ab1a32282ca347e" providerId="LiveId" clId="{43B407A2-90AB-4FE3-A3CA-D584C4057445}" dt="2025-05-25T09:07:59.321" v="3685" actId="207"/>
          <ac:spMkLst>
            <pc:docMk/>
            <pc:sldMk cId="0" sldId="274"/>
            <ac:spMk id="126" creationId="{1FE27B67-77AB-4B8F-A211-05743130F003}"/>
          </ac:spMkLst>
        </pc:spChg>
        <pc:spChg chg="add mod">
          <ac:chgData name="Erudit Top" userId="3ab1a32282ca347e" providerId="LiveId" clId="{43B407A2-90AB-4FE3-A3CA-D584C4057445}" dt="2025-05-25T08:57:16.149" v="2477" actId="1076"/>
          <ac:spMkLst>
            <pc:docMk/>
            <pc:sldMk cId="0" sldId="274"/>
            <ac:spMk id="127" creationId="{F61635B5-F748-4B49-815F-3A9578610FF2}"/>
          </ac:spMkLst>
        </pc:spChg>
        <pc:spChg chg="add mod">
          <ac:chgData name="Erudit Top" userId="3ab1a32282ca347e" providerId="LiveId" clId="{43B407A2-90AB-4FE3-A3CA-D584C4057445}" dt="2025-05-25T08:57:26.357" v="2479" actId="1076"/>
          <ac:spMkLst>
            <pc:docMk/>
            <pc:sldMk cId="0" sldId="274"/>
            <ac:spMk id="128" creationId="{3D0D609F-9BBA-4D39-88E7-22DA2F5438E4}"/>
          </ac:spMkLst>
        </pc:spChg>
        <pc:spChg chg="add mod">
          <ac:chgData name="Erudit Top" userId="3ab1a32282ca347e" providerId="LiveId" clId="{43B407A2-90AB-4FE3-A3CA-D584C4057445}" dt="2025-05-25T08:57:39.979" v="2482" actId="1076"/>
          <ac:spMkLst>
            <pc:docMk/>
            <pc:sldMk cId="0" sldId="274"/>
            <ac:spMk id="129" creationId="{495C6559-2517-4E38-80F0-D71FB05F0BD0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30" creationId="{108F6CC8-2BAF-4FAB-A086-68F6940BBD47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31" creationId="{81C57782-A7A2-4929-A990-B6DA3DEC5A49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32" creationId="{291F6309-387A-4567-BEB3-9C391889493D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33" creationId="{71D4A058-8589-4801-B341-5F0DCA80BB3A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34" creationId="{ABA10A7E-9AF8-488A-BAB4-7C6EFC429FB8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35" creationId="{EDA4A5B0-8431-4596-BD11-21C8904417A3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36" creationId="{F1C237EB-D171-4578-BE5F-61E750979F92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37" creationId="{280276D9-DAD0-4B13-860A-985D644D36DA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38" creationId="{F3582F5F-E614-478A-A378-4E76B1EAF3D0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39" creationId="{A628A625-6DE2-4A6B-AA12-C4635CBA834D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0" creationId="{28AB3CC1-E2ED-4AFE-B4B2-7EC031FAC5A5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1" creationId="{4E2FC053-1521-44EB-A8B4-E79351B1DADA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2" creationId="{9D1971AA-3B76-46CC-AD7A-7A1B34BD1004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3" creationId="{F994C132-C423-4857-BBCF-8851693ACC33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4" creationId="{93676D90-D98C-4DC1-9DC9-6C836AB2055B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5" creationId="{4DFC75B8-429E-4853-B260-B07F23E10B1D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6" creationId="{E014B724-B79F-4B2E-B393-B2F8B00B4D72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7" creationId="{594B4689-0443-4585-86AB-41A299C9D1AB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8" creationId="{8C9E160D-993B-4E1A-B46F-11FB3326C835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49" creationId="{CB9F70F3-345A-4748-9038-65048C393957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50" creationId="{EA272915-46D2-42DC-BDEA-07E7302990F1}"/>
          </ac:spMkLst>
        </pc:spChg>
        <pc:spChg chg="mod">
          <ac:chgData name="Erudit Top" userId="3ab1a32282ca347e" providerId="LiveId" clId="{43B407A2-90AB-4FE3-A3CA-D584C4057445}" dt="2025-05-25T08:53:39.989" v="2418" actId="1076"/>
          <ac:spMkLst>
            <pc:docMk/>
            <pc:sldMk cId="0" sldId="274"/>
            <ac:spMk id="151" creationId="{3DBAE62B-147A-470C-8A59-5CB7FB3B749A}"/>
          </ac:spMkLst>
        </pc:spChg>
        <pc:spChg chg="mod">
          <ac:chgData name="Erudit Top" userId="3ab1a32282ca347e" providerId="LiveId" clId="{43B407A2-90AB-4FE3-A3CA-D584C4057445}" dt="2025-05-25T09:16:05.145" v="3754" actId="20577"/>
          <ac:spMkLst>
            <pc:docMk/>
            <pc:sldMk cId="0" sldId="274"/>
            <ac:spMk id="152" creationId="{F5F1D7D5-9209-4F81-B2A2-38FDA5655393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54" creationId="{801F0699-BA81-4A13-8A9A-80ACA15F756C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55" creationId="{78EC72E8-9BF8-4DC2-8563-1057A569323B}"/>
          </ac:spMkLst>
        </pc:spChg>
        <pc:spChg chg="add mod">
          <ac:chgData name="Erudit Top" userId="3ab1a32282ca347e" providerId="LiveId" clId="{43B407A2-90AB-4FE3-A3CA-D584C4057445}" dt="2025-05-25T08:56:50.185" v="2471" actId="1076"/>
          <ac:spMkLst>
            <pc:docMk/>
            <pc:sldMk cId="0" sldId="274"/>
            <ac:spMk id="156" creationId="{1B62B17D-26BC-481E-AA07-68600DC7D410}"/>
          </ac:spMkLst>
        </pc:spChg>
        <pc:grpChg chg="del mod">
          <ac:chgData name="Erudit Top" userId="3ab1a32282ca347e" providerId="LiveId" clId="{43B407A2-90AB-4FE3-A3CA-D584C4057445}" dt="2025-05-25T08:53:40.733" v="2419" actId="478"/>
          <ac:grpSpMkLst>
            <pc:docMk/>
            <pc:sldMk cId="0" sldId="274"/>
            <ac:grpSpMk id="117" creationId="{CFA1E367-4324-4D7D-A525-8F70B0059424}"/>
          </ac:grpSpMkLst>
        </pc:grpChg>
        <pc:graphicFrameChg chg="del">
          <ac:chgData name="Erudit Top" userId="3ab1a32282ca347e" providerId="LiveId" clId="{43B407A2-90AB-4FE3-A3CA-D584C4057445}" dt="2025-05-25T08:53:56.210" v="2421" actId="478"/>
          <ac:graphicFrameMkLst>
            <pc:docMk/>
            <pc:sldMk cId="0" sldId="274"/>
            <ac:graphicFrameMk id="97" creationId="{E655BCA2-CB02-41E6-9D6C-2A3EB5B1BE68}"/>
          </ac:graphicFrameMkLst>
        </pc:graphicFrameChg>
        <pc:graphicFrameChg chg="del">
          <ac:chgData name="Erudit Top" userId="3ab1a32282ca347e" providerId="LiveId" clId="{43B407A2-90AB-4FE3-A3CA-D584C4057445}" dt="2025-05-25T08:53:43.537" v="2420" actId="478"/>
          <ac:graphicFrameMkLst>
            <pc:docMk/>
            <pc:sldMk cId="0" sldId="274"/>
            <ac:graphicFrameMk id="100" creationId="{C78B8810-4B8B-42C5-B7B9-647520DE772B}"/>
          </ac:graphicFrameMkLst>
        </pc:graphicFrameChg>
        <pc:graphicFrameChg chg="add mod">
          <ac:chgData name="Erudit Top" userId="3ab1a32282ca347e" providerId="LiveId" clId="{43B407A2-90AB-4FE3-A3CA-D584C4057445}" dt="2025-05-25T08:53:56.454" v="2422"/>
          <ac:graphicFrameMkLst>
            <pc:docMk/>
            <pc:sldMk cId="0" sldId="274"/>
            <ac:graphicFrameMk id="121" creationId="{D70B6922-7562-4447-9AFC-80593E20989D}"/>
          </ac:graphicFrameMkLst>
        </pc:graphicFrameChg>
        <pc:graphicFrameChg chg="del">
          <ac:chgData name="Erudit Top" userId="3ab1a32282ca347e" providerId="LiveId" clId="{43B407A2-90AB-4FE3-A3CA-D584C4057445}" dt="2025-05-25T08:53:43.537" v="2420" actId="478"/>
          <ac:graphicFrameMkLst>
            <pc:docMk/>
            <pc:sldMk cId="0" sldId="274"/>
            <ac:graphicFrameMk id="153" creationId="{8027FD71-6581-4326-A0BF-395AC9A8B746}"/>
          </ac:graphicFrameMkLst>
        </pc:graphicFrameChg>
        <pc:picChg chg="add del">
          <ac:chgData name="Erudit Top" userId="3ab1a32282ca347e" providerId="LiveId" clId="{43B407A2-90AB-4FE3-A3CA-D584C4057445}" dt="2025-05-25T08:50:25.590" v="2351" actId="22"/>
          <ac:picMkLst>
            <pc:docMk/>
            <pc:sldMk cId="0" sldId="274"/>
            <ac:picMk id="98" creationId="{9B9B69E6-32F4-42B0-AA75-6E70F7C72EF6}"/>
          </ac:picMkLst>
        </pc:picChg>
        <pc:cxnChg chg="mod">
          <ac:chgData name="Erudit Top" userId="3ab1a32282ca347e" providerId="LiveId" clId="{43B407A2-90AB-4FE3-A3CA-D584C4057445}" dt="2025-05-25T08:53:39.989" v="2418" actId="1076"/>
          <ac:cxnSpMkLst>
            <pc:docMk/>
            <pc:sldMk cId="0" sldId="274"/>
            <ac:cxnSpMk id="118" creationId="{4F1B14A8-77C9-4544-B819-6882E3A2EFBB}"/>
          </ac:cxnSpMkLst>
        </pc:cxnChg>
      </pc:sldChg>
      <pc:sldChg chg="modSp mod">
        <pc:chgData name="Erudit Top" userId="3ab1a32282ca347e" providerId="LiveId" clId="{43B407A2-90AB-4FE3-A3CA-D584C4057445}" dt="2025-05-25T09:16:07.881" v="3756" actId="20577"/>
        <pc:sldMkLst>
          <pc:docMk/>
          <pc:sldMk cId="0" sldId="275"/>
        </pc:sldMkLst>
        <pc:spChg chg="mod">
          <ac:chgData name="Erudit Top" userId="3ab1a32282ca347e" providerId="LiveId" clId="{43B407A2-90AB-4FE3-A3CA-D584C4057445}" dt="2025-05-25T08:59:34.727" v="2778" actId="255"/>
          <ac:spMkLst>
            <pc:docMk/>
            <pc:sldMk cId="0" sldId="275"/>
            <ac:spMk id="98" creationId="{BE84DF33-ABC2-4ED1-B517-65B2E0504DEE}"/>
          </ac:spMkLst>
        </pc:spChg>
        <pc:spChg chg="mod">
          <ac:chgData name="Erudit Top" userId="3ab1a32282ca347e" providerId="LiveId" clId="{43B407A2-90AB-4FE3-A3CA-D584C4057445}" dt="2025-05-25T09:16:07.881" v="3756" actId="20577"/>
          <ac:spMkLst>
            <pc:docMk/>
            <pc:sldMk cId="0" sldId="275"/>
            <ac:spMk id="99" creationId="{A1E95309-E582-4B1C-B55F-8FFB52C067D3}"/>
          </ac:spMkLst>
        </pc:spChg>
      </pc:sldChg>
      <pc:sldChg chg="modSp mod">
        <pc:chgData name="Erudit Top" userId="3ab1a32282ca347e" providerId="LiveId" clId="{43B407A2-90AB-4FE3-A3CA-D584C4057445}" dt="2025-05-25T09:16:10.639" v="3758" actId="20577"/>
        <pc:sldMkLst>
          <pc:docMk/>
          <pc:sldMk cId="0" sldId="276"/>
        </pc:sldMkLst>
        <pc:spChg chg="mod">
          <ac:chgData name="Erudit Top" userId="3ab1a32282ca347e" providerId="LiveId" clId="{43B407A2-90AB-4FE3-A3CA-D584C4057445}" dt="2025-05-25T09:02:19.113" v="3373" actId="6549"/>
          <ac:spMkLst>
            <pc:docMk/>
            <pc:sldMk cId="0" sldId="276"/>
            <ac:spMk id="98" creationId="{DB1FD13D-C117-4EDA-AB46-CA7E78213DC3}"/>
          </ac:spMkLst>
        </pc:spChg>
        <pc:spChg chg="mod">
          <ac:chgData name="Erudit Top" userId="3ab1a32282ca347e" providerId="LiveId" clId="{43B407A2-90AB-4FE3-A3CA-D584C4057445}" dt="2025-05-25T09:16:10.639" v="3758" actId="20577"/>
          <ac:spMkLst>
            <pc:docMk/>
            <pc:sldMk cId="0" sldId="276"/>
            <ac:spMk id="99" creationId="{C5D9BD13-33C4-4ED8-8BD1-A396D14E52FB}"/>
          </ac:spMkLst>
        </pc:spChg>
      </pc:sldChg>
      <pc:sldChg chg="modSp mod">
        <pc:chgData name="Erudit Top" userId="3ab1a32282ca347e" providerId="LiveId" clId="{43B407A2-90AB-4FE3-A3CA-D584C4057445}" dt="2025-05-25T09:16:14.262" v="3760" actId="20577"/>
        <pc:sldMkLst>
          <pc:docMk/>
          <pc:sldMk cId="0" sldId="277"/>
        </pc:sldMkLst>
        <pc:spChg chg="mod">
          <ac:chgData name="Erudit Top" userId="3ab1a32282ca347e" providerId="LiveId" clId="{43B407A2-90AB-4FE3-A3CA-D584C4057445}" dt="2025-05-25T09:03:41.609" v="3555" actId="313"/>
          <ac:spMkLst>
            <pc:docMk/>
            <pc:sldMk cId="0" sldId="277"/>
            <ac:spMk id="98" creationId="{AD6E2E8B-6313-4E9F-B116-BE8312B5B476}"/>
          </ac:spMkLst>
        </pc:spChg>
        <pc:spChg chg="mod">
          <ac:chgData name="Erudit Top" userId="3ab1a32282ca347e" providerId="LiveId" clId="{43B407A2-90AB-4FE3-A3CA-D584C4057445}" dt="2025-05-25T09:16:14.262" v="3760" actId="20577"/>
          <ac:spMkLst>
            <pc:docMk/>
            <pc:sldMk cId="0" sldId="277"/>
            <ac:spMk id="118" creationId="{415E770F-8789-421B-A763-EE0254437FD6}"/>
          </ac:spMkLst>
        </pc:spChg>
      </pc:sldChg>
      <pc:sldChg chg="modSp mod">
        <pc:chgData name="Erudit Top" userId="3ab1a32282ca347e" providerId="LiveId" clId="{43B407A2-90AB-4FE3-A3CA-D584C4057445}" dt="2025-05-25T09:16:16.484" v="3762" actId="20577"/>
        <pc:sldMkLst>
          <pc:docMk/>
          <pc:sldMk cId="0" sldId="278"/>
        </pc:sldMkLst>
        <pc:spChg chg="mod">
          <ac:chgData name="Erudit Top" userId="3ab1a32282ca347e" providerId="LiveId" clId="{43B407A2-90AB-4FE3-A3CA-D584C4057445}" dt="2025-05-25T09:04:39.657" v="3641" actId="20577"/>
          <ac:spMkLst>
            <pc:docMk/>
            <pc:sldMk cId="0" sldId="278"/>
            <ac:spMk id="98" creationId="{90F9BCA9-65E4-4910-980E-E2A4BABF1692}"/>
          </ac:spMkLst>
        </pc:spChg>
        <pc:spChg chg="mod">
          <ac:chgData name="Erudit Top" userId="3ab1a32282ca347e" providerId="LiveId" clId="{43B407A2-90AB-4FE3-A3CA-D584C4057445}" dt="2025-05-25T09:16:16.484" v="3762" actId="20577"/>
          <ac:spMkLst>
            <pc:docMk/>
            <pc:sldMk cId="0" sldId="278"/>
            <ac:spMk id="99" creationId="{F59FC262-EFD8-4964-A3A7-40F0914ADDA4}"/>
          </ac:spMkLst>
        </pc:spChg>
      </pc:sldChg>
      <pc:sldChg chg="modSp mod">
        <pc:chgData name="Erudit Top" userId="3ab1a32282ca347e" providerId="LiveId" clId="{43B407A2-90AB-4FE3-A3CA-D584C4057445}" dt="2025-05-25T09:16:20.210" v="3764" actId="20577"/>
        <pc:sldMkLst>
          <pc:docMk/>
          <pc:sldMk cId="0" sldId="279"/>
        </pc:sldMkLst>
        <pc:spChg chg="mod">
          <ac:chgData name="Erudit Top" userId="3ab1a32282ca347e" providerId="LiveId" clId="{43B407A2-90AB-4FE3-A3CA-D584C4057445}" dt="2025-05-25T09:16:20.210" v="3764" actId="20577"/>
          <ac:spMkLst>
            <pc:docMk/>
            <pc:sldMk cId="0" sldId="279"/>
            <ac:spMk id="97" creationId="{B29029E2-B697-4211-9A86-EB44277F6605}"/>
          </ac:spMkLst>
        </pc:spChg>
      </pc:sldChg>
      <pc:sldChg chg="modSp mod">
        <pc:chgData name="Erudit Top" userId="3ab1a32282ca347e" providerId="LiveId" clId="{43B407A2-90AB-4FE3-A3CA-D584C4057445}" dt="2025-05-25T09:16:23.798" v="3766" actId="20577"/>
        <pc:sldMkLst>
          <pc:docMk/>
          <pc:sldMk cId="0" sldId="280"/>
        </pc:sldMkLst>
        <pc:spChg chg="mod">
          <ac:chgData name="Erudit Top" userId="3ab1a32282ca347e" providerId="LiveId" clId="{43B407A2-90AB-4FE3-A3CA-D584C4057445}" dt="2025-05-25T09:16:23.798" v="3766" actId="20577"/>
          <ac:spMkLst>
            <pc:docMk/>
            <pc:sldMk cId="0" sldId="280"/>
            <ac:spMk id="100" creationId="{FEF13A27-700D-4454-AD02-BDE2B5550D47}"/>
          </ac:spMkLst>
        </pc:spChg>
        <pc:graphicFrameChg chg="modGraphic">
          <ac:chgData name="Erudit Top" userId="3ab1a32282ca347e" providerId="LiveId" clId="{43B407A2-90AB-4FE3-A3CA-D584C4057445}" dt="2025-05-25T09:05:07.695" v="3659" actId="20577"/>
          <ac:graphicFrameMkLst>
            <pc:docMk/>
            <pc:sldMk cId="0" sldId="280"/>
            <ac:graphicFrameMk id="98" creationId="{438E9CF7-7B16-4C79-B472-0F79A6DF032B}"/>
          </ac:graphicFrameMkLst>
        </pc:graphicFrameChg>
        <pc:graphicFrameChg chg="modGraphic">
          <ac:chgData name="Erudit Top" userId="3ab1a32282ca347e" providerId="LiveId" clId="{43B407A2-90AB-4FE3-A3CA-D584C4057445}" dt="2025-05-25T09:05:53.912" v="3681" actId="20577"/>
          <ac:graphicFrameMkLst>
            <pc:docMk/>
            <pc:sldMk cId="0" sldId="280"/>
            <ac:graphicFrameMk id="99" creationId="{F0AA590A-68B4-44B9-86E5-5AB52410462D}"/>
          </ac:graphicFrameMkLst>
        </pc:graphicFrameChg>
      </pc:sldChg>
    </pc:docChg>
  </pc:docChgLst>
  <pc:docChgLst>
    <pc:chgData name="Erudit Top" userId="3ab1a32282ca347e" providerId="LiveId" clId="{CDDC6780-1E83-4A08-9F1A-65F098FC8469}"/>
    <pc:docChg chg="undo redo custSel modSld modMainMaster">
      <pc:chgData name="Erudit Top" userId="3ab1a32282ca347e" providerId="LiveId" clId="{CDDC6780-1E83-4A08-9F1A-65F098FC8469}" dt="2025-05-18T05:37:20.203" v="4614" actId="5736"/>
      <pc:docMkLst>
        <pc:docMk/>
      </pc:docMkLst>
      <pc:sldChg chg="modSp mod setBg">
        <pc:chgData name="Erudit Top" userId="3ab1a32282ca347e" providerId="LiveId" clId="{CDDC6780-1E83-4A08-9F1A-65F098FC8469}" dt="2025-05-17T19:23:08.468" v="4414"/>
        <pc:sldMkLst>
          <pc:docMk/>
          <pc:sldMk cId="0" sldId="256"/>
        </pc:sldMkLst>
        <pc:spChg chg="mod">
          <ac:chgData name="Erudit Top" userId="3ab1a32282ca347e" providerId="LiveId" clId="{CDDC6780-1E83-4A08-9F1A-65F098FC8469}" dt="2025-05-17T17:47:57.749" v="28" actId="20577"/>
          <ac:spMkLst>
            <pc:docMk/>
            <pc:sldMk cId="0" sldId="256"/>
            <ac:spMk id="18" creationId="{00000000-0000-0000-0000-000000000000}"/>
          </ac:spMkLst>
        </pc:spChg>
      </pc:sldChg>
      <pc:sldChg chg="modSp mod setBg">
        <pc:chgData name="Erudit Top" userId="3ab1a32282ca347e" providerId="LiveId" clId="{CDDC6780-1E83-4A08-9F1A-65F098FC8469}" dt="2025-05-17T19:23:04.432" v="4413"/>
        <pc:sldMkLst>
          <pc:docMk/>
          <pc:sldMk cId="0" sldId="257"/>
        </pc:sldMkLst>
        <pc:spChg chg="mod">
          <ac:chgData name="Erudit Top" userId="3ab1a32282ca347e" providerId="LiveId" clId="{CDDC6780-1E83-4A08-9F1A-65F098FC8469}" dt="2025-05-17T19:17:17.523" v="4323" actId="20577"/>
          <ac:spMkLst>
            <pc:docMk/>
            <pc:sldMk cId="0" sldId="257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6:53.279" v="4314" actId="207"/>
          <ac:spMkLst>
            <pc:docMk/>
            <pc:sldMk cId="0" sldId="257"/>
            <ac:spMk id="98" creationId="{50456494-601B-4C25-BB22-53ABB8F16B51}"/>
          </ac:spMkLst>
        </pc:spChg>
        <pc:graphicFrameChg chg="mod modGraphic">
          <ac:chgData name="Erudit Top" userId="3ab1a32282ca347e" providerId="LiveId" clId="{CDDC6780-1E83-4A08-9F1A-65F098FC8469}" dt="2025-05-17T19:16:49.966" v="4313" actId="207"/>
          <ac:graphicFrameMkLst>
            <pc:docMk/>
            <pc:sldMk cId="0" sldId="257"/>
            <ac:graphicFrameMk id="99" creationId="{AFE01EBE-F385-40C5-AA3A-015E5B1C6A93}"/>
          </ac:graphicFrameMkLst>
        </pc:graphicFrameChg>
      </pc:sldChg>
      <pc:sldChg chg="addSp delSp modSp mod">
        <pc:chgData name="Erudit Top" userId="3ab1a32282ca347e" providerId="LiveId" clId="{CDDC6780-1E83-4A08-9F1A-65F098FC8469}" dt="2025-05-18T05:37:20.203" v="4614" actId="5736"/>
        <pc:sldMkLst>
          <pc:docMk/>
          <pc:sldMk cId="0" sldId="258"/>
        </pc:sldMkLst>
        <pc:spChg chg="del">
          <ac:chgData name="Erudit Top" userId="3ab1a32282ca347e" providerId="LiveId" clId="{CDDC6780-1E83-4A08-9F1A-65F098FC8469}" dt="2025-05-17T19:17:25.124" v="4324" actId="478"/>
          <ac:spMkLst>
            <pc:docMk/>
            <pc:sldMk cId="0" sldId="258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5:49.759" v="4309" actId="255"/>
          <ac:spMkLst>
            <pc:docMk/>
            <pc:sldMk cId="0" sldId="258"/>
            <ac:spMk id="98" creationId="{548DC13A-1E05-4D95-9E9E-7F8F5FDC4523}"/>
          </ac:spMkLst>
        </pc:spChg>
        <pc:spChg chg="add mod">
          <ac:chgData name="Erudit Top" userId="3ab1a32282ca347e" providerId="LiveId" clId="{CDDC6780-1E83-4A08-9F1A-65F098FC8469}" dt="2025-05-17T19:17:25.358" v="4325"/>
          <ac:spMkLst>
            <pc:docMk/>
            <pc:sldMk cId="0" sldId="258"/>
            <ac:spMk id="103" creationId="{7E7F3322-ADD8-43F2-A79B-6DB219A2B248}"/>
          </ac:spMkLst>
        </pc:spChg>
        <pc:graphicFrameChg chg="mod">
          <ac:chgData name="Erudit Top" userId="3ab1a32282ca347e" providerId="LiveId" clId="{CDDC6780-1E83-4A08-9F1A-65F098FC8469}" dt="2025-05-18T05:33:41.301" v="4607" actId="1076"/>
          <ac:graphicFrameMkLst>
            <pc:docMk/>
            <pc:sldMk cId="0" sldId="258"/>
            <ac:graphicFrameMk id="100" creationId="{8DF643EE-908C-4AFA-A614-4647EAD2B883}"/>
          </ac:graphicFrameMkLst>
        </pc:graphicFrameChg>
        <pc:graphicFrameChg chg="add mod">
          <ac:chgData name="Erudit Top" userId="3ab1a32282ca347e" providerId="LiveId" clId="{CDDC6780-1E83-4A08-9F1A-65F098FC8469}" dt="2025-05-18T05:37:20.203" v="4614" actId="5736"/>
          <ac:graphicFrameMkLst>
            <pc:docMk/>
            <pc:sldMk cId="0" sldId="258"/>
            <ac:graphicFrameMk id="102" creationId="{DD8A1A42-7686-4B37-97D1-3754F3FE59E7}"/>
          </ac:graphicFrameMkLst>
        </pc:graphicFrameChg>
        <pc:picChg chg="del">
          <ac:chgData name="Erudit Top" userId="3ab1a32282ca347e" providerId="LiveId" clId="{CDDC6780-1E83-4A08-9F1A-65F098FC8469}" dt="2025-05-17T17:54:30.392" v="293" actId="478"/>
          <ac:picMkLst>
            <pc:docMk/>
            <pc:sldMk cId="0" sldId="258"/>
            <ac:picMk id="99" creationId="{0FA23A3D-C8D5-4F2A-ACE3-8D2B2CCE5CEA}"/>
          </ac:picMkLst>
        </pc:picChg>
      </pc:sldChg>
      <pc:sldChg chg="addSp delSp modSp mod">
        <pc:chgData name="Erudit Top" userId="3ab1a32282ca347e" providerId="LiveId" clId="{CDDC6780-1E83-4A08-9F1A-65F098FC8469}" dt="2025-05-17T19:48:50.968" v="4592" actId="207"/>
        <pc:sldMkLst>
          <pc:docMk/>
          <pc:sldMk cId="0" sldId="259"/>
        </pc:sldMkLst>
        <pc:spChg chg="del">
          <ac:chgData name="Erudit Top" userId="3ab1a32282ca347e" providerId="LiveId" clId="{CDDC6780-1E83-4A08-9F1A-65F098FC8469}" dt="2025-05-17T19:17:28.911" v="4326" actId="478"/>
          <ac:spMkLst>
            <pc:docMk/>
            <pc:sldMk cId="0" sldId="259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5:03.938" v="4303" actId="255"/>
          <ac:spMkLst>
            <pc:docMk/>
            <pc:sldMk cId="0" sldId="259"/>
            <ac:spMk id="98" creationId="{7EF09988-3287-4E43-9E3E-43B6976395B3}"/>
          </ac:spMkLst>
        </pc:spChg>
        <pc:spChg chg="add mod">
          <ac:chgData name="Erudit Top" userId="3ab1a32282ca347e" providerId="LiveId" clId="{CDDC6780-1E83-4A08-9F1A-65F098FC8469}" dt="2025-05-17T19:48:50.968" v="4592" actId="207"/>
          <ac:spMkLst>
            <pc:docMk/>
            <pc:sldMk cId="0" sldId="259"/>
            <ac:spMk id="99" creationId="{35866594-BEB9-4F9A-BAA4-69D2AEE803AA}"/>
          </ac:spMkLst>
        </pc:spChg>
        <pc:spChg chg="add del">
          <ac:chgData name="Erudit Top" userId="3ab1a32282ca347e" providerId="LiveId" clId="{CDDC6780-1E83-4A08-9F1A-65F098FC8469}" dt="2025-05-17T18:10:28.617" v="614"/>
          <ac:spMkLst>
            <pc:docMk/>
            <pc:sldMk cId="0" sldId="259"/>
            <ac:spMk id="103" creationId="{4C10C60D-DC75-452C-A267-822C52012056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5" creationId="{DD284E9D-120B-483E-B012-F15EF3A6630B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6" creationId="{7EE27651-73BF-440A-9B3A-F6D3B3FEB23B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7" creationId="{61847AEA-1526-4D9C-A88A-80F33085132F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8" creationId="{31E5E63A-B5AA-41CF-9F57-6FA00ED18293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09" creationId="{9AE9450E-2C40-45EF-B6CF-32813CBD2CBC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0" creationId="{59DA03D5-D341-483E-A15C-015D542A07D5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1" creationId="{E4ED76BF-B0A7-40E7-A097-03A42EA33E3F}"/>
          </ac:spMkLst>
        </pc:spChg>
        <pc:spChg chg="add del mod">
          <ac:chgData name="Erudit Top" userId="3ab1a32282ca347e" providerId="LiveId" clId="{CDDC6780-1E83-4A08-9F1A-65F098FC8469}" dt="2025-05-17T18:14:26.923" v="676"/>
          <ac:spMkLst>
            <pc:docMk/>
            <pc:sldMk cId="0" sldId="259"/>
            <ac:spMk id="112" creationId="{8BD4BB99-E071-4D26-9322-5F31DD162D87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3" creationId="{937A0428-60C3-4AE3-8943-76DB9BAB760D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4" creationId="{C968B7B5-0A4D-43E1-9AF2-B309F9B9EBB8}"/>
          </ac:spMkLst>
        </pc:spChg>
        <pc:spChg chg="add del mod">
          <ac:chgData name="Erudit Top" userId="3ab1a32282ca347e" providerId="LiveId" clId="{CDDC6780-1E83-4A08-9F1A-65F098FC8469}" dt="2025-05-17T18:16:03.851" v="711" actId="478"/>
          <ac:spMkLst>
            <pc:docMk/>
            <pc:sldMk cId="0" sldId="259"/>
            <ac:spMk id="115" creationId="{AED624FD-DF53-410A-8EB6-A78B327664D4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6" creationId="{356420AD-CD37-44C3-9D72-EF51EF9EB68A}"/>
          </ac:spMkLst>
        </pc:spChg>
        <pc:spChg chg="add mod">
          <ac:chgData name="Erudit Top" userId="3ab1a32282ca347e" providerId="LiveId" clId="{CDDC6780-1E83-4A08-9F1A-65F098FC8469}" dt="2025-05-17T18:17:56.767" v="735" actId="164"/>
          <ac:spMkLst>
            <pc:docMk/>
            <pc:sldMk cId="0" sldId="259"/>
            <ac:spMk id="117" creationId="{0A297E62-6F38-4EF8-8692-4358BE84C15C}"/>
          </ac:spMkLst>
        </pc:spChg>
        <pc:spChg chg="add mod">
          <ac:chgData name="Erudit Top" userId="3ab1a32282ca347e" providerId="LiveId" clId="{CDDC6780-1E83-4A08-9F1A-65F098FC8469}" dt="2025-05-17T19:17:29.058" v="4327"/>
          <ac:spMkLst>
            <pc:docMk/>
            <pc:sldMk cId="0" sldId="259"/>
            <ac:spMk id="120" creationId="{F98C7030-5582-4764-A94F-EDEA702089A0}"/>
          </ac:spMkLst>
        </pc:spChg>
        <pc:grpChg chg="add mod">
          <ac:chgData name="Erudit Top" userId="3ab1a32282ca347e" providerId="LiveId" clId="{CDDC6780-1E83-4A08-9F1A-65F098FC8469}" dt="2025-05-17T19:15:13.078" v="4305" actId="1076"/>
          <ac:grpSpMkLst>
            <pc:docMk/>
            <pc:sldMk cId="0" sldId="259"/>
            <ac:grpSpMk id="119" creationId="{19AAB777-58B7-4C5F-8D00-BC3256D0929A}"/>
          </ac:grpSpMkLst>
        </pc:grpChg>
        <pc:graphicFrameChg chg="mod">
          <ac:chgData name="Erudit Top" userId="3ab1a32282ca347e" providerId="LiveId" clId="{CDDC6780-1E83-4A08-9F1A-65F098FC8469}" dt="2025-05-17T19:15:07.668" v="4304" actId="1076"/>
          <ac:graphicFrameMkLst>
            <pc:docMk/>
            <pc:sldMk cId="0" sldId="259"/>
            <ac:graphicFrameMk id="97" creationId="{C5A61B89-B442-4159-8EBA-9B3FFD83E8B4}"/>
          </ac:graphicFrameMkLst>
        </pc:graphicFrameChg>
        <pc:cxnChg chg="add mod">
          <ac:chgData name="Erudit Top" userId="3ab1a32282ca347e" providerId="LiveId" clId="{CDDC6780-1E83-4A08-9F1A-65F098FC8469}" dt="2025-05-17T18:17:56.767" v="735" actId="164"/>
          <ac:cxnSpMkLst>
            <pc:docMk/>
            <pc:sldMk cId="0" sldId="259"/>
            <ac:cxnSpMk id="101" creationId="{ADEA39D1-AF83-42C5-B35B-5EB69BC70594}"/>
          </ac:cxnSpMkLst>
        </pc:cxnChg>
        <pc:cxnChg chg="add del mod">
          <ac:chgData name="Erudit Top" userId="3ab1a32282ca347e" providerId="LiveId" clId="{CDDC6780-1E83-4A08-9F1A-65F098FC8469}" dt="2025-05-17T18:12:18.922" v="632" actId="478"/>
          <ac:cxnSpMkLst>
            <pc:docMk/>
            <pc:sldMk cId="0" sldId="259"/>
            <ac:cxnSpMk id="102" creationId="{D585323E-8D65-4DD7-A88A-8476BF082861}"/>
          </ac:cxnSpMkLst>
        </pc:cxnChg>
        <pc:cxnChg chg="add del mod">
          <ac:chgData name="Erudit Top" userId="3ab1a32282ca347e" providerId="LiveId" clId="{CDDC6780-1E83-4A08-9F1A-65F098FC8469}" dt="2025-05-17T18:12:17.306" v="631" actId="478"/>
          <ac:cxnSpMkLst>
            <pc:docMk/>
            <pc:sldMk cId="0" sldId="259"/>
            <ac:cxnSpMk id="104" creationId="{AF31B1EA-7373-42C8-BB73-8566125BAB8C}"/>
          </ac:cxnSpMkLst>
        </pc:cxnChg>
        <pc:cxnChg chg="add del mod">
          <ac:chgData name="Erudit Top" userId="3ab1a32282ca347e" providerId="LiveId" clId="{CDDC6780-1E83-4A08-9F1A-65F098FC8469}" dt="2025-05-17T18:17:27.489" v="732" actId="478"/>
          <ac:cxnSpMkLst>
            <pc:docMk/>
            <pc:sldMk cId="0" sldId="259"/>
            <ac:cxnSpMk id="118" creationId="{7DCFBEA8-8C6B-4BEB-B38C-9ACE39F7C489}"/>
          </ac:cxnSpMkLst>
        </pc:cxnChg>
      </pc:sldChg>
      <pc:sldChg chg="addSp delSp modSp mod">
        <pc:chgData name="Erudit Top" userId="3ab1a32282ca347e" providerId="LiveId" clId="{CDDC6780-1E83-4A08-9F1A-65F098FC8469}" dt="2025-05-17T19:17:32.715" v="4329"/>
        <pc:sldMkLst>
          <pc:docMk/>
          <pc:sldMk cId="0" sldId="260"/>
        </pc:sldMkLst>
        <pc:spChg chg="del">
          <ac:chgData name="Erudit Top" userId="3ab1a32282ca347e" providerId="LiveId" clId="{CDDC6780-1E83-4A08-9F1A-65F098FC8469}" dt="2025-05-17T19:17:32.544" v="4328" actId="478"/>
          <ac:spMkLst>
            <pc:docMk/>
            <pc:sldMk cId="0" sldId="260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4:51.643" v="4302" actId="20577"/>
          <ac:spMkLst>
            <pc:docMk/>
            <pc:sldMk cId="0" sldId="260"/>
            <ac:spMk id="98" creationId="{5FFB6C36-0B69-4A83-ABE5-8F1014BDF60D}"/>
          </ac:spMkLst>
        </pc:spChg>
        <pc:spChg chg="add mod">
          <ac:chgData name="Erudit Top" userId="3ab1a32282ca347e" providerId="LiveId" clId="{CDDC6780-1E83-4A08-9F1A-65F098FC8469}" dt="2025-05-17T19:17:32.715" v="4329"/>
          <ac:spMkLst>
            <pc:docMk/>
            <pc:sldMk cId="0" sldId="260"/>
            <ac:spMk id="111" creationId="{4F9DEC85-66E6-4B82-826A-5E5D7890CA1E}"/>
          </ac:spMkLst>
        </pc:spChg>
        <pc:grpChg chg="del">
          <ac:chgData name="Erudit Top" userId="3ab1a32282ca347e" providerId="LiveId" clId="{CDDC6780-1E83-4A08-9F1A-65F098FC8469}" dt="2025-05-17T18:18:39.780" v="746" actId="478"/>
          <ac:grpSpMkLst>
            <pc:docMk/>
            <pc:sldMk cId="0" sldId="260"/>
            <ac:grpSpMk id="99" creationId="{86D11EBB-B67B-4953-97DC-158353CAF4E0}"/>
          </ac:grpSpMkLst>
        </pc:grpChg>
        <pc:graphicFrameChg chg="mod modGraphic">
          <ac:chgData name="Erudit Top" userId="3ab1a32282ca347e" providerId="LiveId" clId="{CDDC6780-1E83-4A08-9F1A-65F098FC8469}" dt="2025-05-17T19:14:44.631" v="4300" actId="1076"/>
          <ac:graphicFrameMkLst>
            <pc:docMk/>
            <pc:sldMk cId="0" sldId="260"/>
            <ac:graphicFrameMk id="110" creationId="{A2D8CB90-4648-4A3F-8CAC-A0E8AC0215C5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17:37.108" v="4331"/>
        <pc:sldMkLst>
          <pc:docMk/>
          <pc:sldMk cId="0" sldId="261"/>
        </pc:sldMkLst>
        <pc:spChg chg="del">
          <ac:chgData name="Erudit Top" userId="3ab1a32282ca347e" providerId="LiveId" clId="{CDDC6780-1E83-4A08-9F1A-65F098FC8469}" dt="2025-05-17T19:17:36.933" v="4330" actId="478"/>
          <ac:spMkLst>
            <pc:docMk/>
            <pc:sldMk cId="0" sldId="261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8:23:32.230" v="1003" actId="14100"/>
          <ac:spMkLst>
            <pc:docMk/>
            <pc:sldMk cId="0" sldId="261"/>
            <ac:spMk id="98" creationId="{491AF10D-C0FE-44ED-9263-A9BBEF470913}"/>
          </ac:spMkLst>
        </pc:spChg>
        <pc:spChg chg="add mod">
          <ac:chgData name="Erudit Top" userId="3ab1a32282ca347e" providerId="LiveId" clId="{CDDC6780-1E83-4A08-9F1A-65F098FC8469}" dt="2025-05-17T19:17:37.108" v="4331"/>
          <ac:spMkLst>
            <pc:docMk/>
            <pc:sldMk cId="0" sldId="261"/>
            <ac:spMk id="100" creationId="{4C872D83-9B8D-491B-8464-167A6905C844}"/>
          </ac:spMkLst>
        </pc:spChg>
        <pc:graphicFrameChg chg="add del mod modGraphic">
          <ac:chgData name="Erudit Top" userId="3ab1a32282ca347e" providerId="LiveId" clId="{CDDC6780-1E83-4A08-9F1A-65F098FC8469}" dt="2025-05-17T18:23:26.528" v="1001" actId="20577"/>
          <ac:graphicFrameMkLst>
            <pc:docMk/>
            <pc:sldMk cId="0" sldId="261"/>
            <ac:graphicFrameMk id="99" creationId="{34B7C236-D305-4804-A27C-C96357B98B08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19:51.353" v="4355"/>
        <pc:sldMkLst>
          <pc:docMk/>
          <pc:sldMk cId="0" sldId="262"/>
        </pc:sldMkLst>
        <pc:spChg chg="del">
          <ac:chgData name="Erudit Top" userId="3ab1a32282ca347e" providerId="LiveId" clId="{CDDC6780-1E83-4A08-9F1A-65F098FC8469}" dt="2025-05-17T19:17:41.356" v="4332" actId="478"/>
          <ac:spMkLst>
            <pc:docMk/>
            <pc:sldMk cId="0" sldId="262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3:52.369" v="4295" actId="14100"/>
          <ac:spMkLst>
            <pc:docMk/>
            <pc:sldMk cId="0" sldId="262"/>
            <ac:spMk id="98" creationId="{D4CF823D-D5BE-405E-8CAE-A466B43BF378}"/>
          </ac:spMkLst>
        </pc:spChg>
        <pc:spChg chg="add mod">
          <ac:chgData name="Erudit Top" userId="3ab1a32282ca347e" providerId="LiveId" clId="{CDDC6780-1E83-4A08-9F1A-65F098FC8469}" dt="2025-05-17T19:17:41.621" v="4333"/>
          <ac:spMkLst>
            <pc:docMk/>
            <pc:sldMk cId="0" sldId="262"/>
            <ac:spMk id="102" creationId="{446AD6F8-FB60-41EA-A51A-E3C069E29050}"/>
          </ac:spMkLst>
        </pc:spChg>
        <pc:graphicFrameChg chg="del mod modGraphic">
          <ac:chgData name="Erudit Top" userId="3ab1a32282ca347e" providerId="LiveId" clId="{CDDC6780-1E83-4A08-9F1A-65F098FC8469}" dt="2025-05-17T18:25:56.768" v="1274" actId="478"/>
          <ac:graphicFrameMkLst>
            <pc:docMk/>
            <pc:sldMk cId="0" sldId="262"/>
            <ac:graphicFrameMk id="99" creationId="{92CB23E4-9C6A-4C74-AF36-1B9B9AF94DAC}"/>
          </ac:graphicFrameMkLst>
        </pc:graphicFrameChg>
        <pc:graphicFrameChg chg="add mod modGraphic">
          <ac:chgData name="Erudit Top" userId="3ab1a32282ca347e" providerId="LiveId" clId="{CDDC6780-1E83-4A08-9F1A-65F098FC8469}" dt="2025-05-17T19:18:12.850" v="4341" actId="14100"/>
          <ac:graphicFrameMkLst>
            <pc:docMk/>
            <pc:sldMk cId="0" sldId="262"/>
            <ac:graphicFrameMk id="100" creationId="{3F0A644B-2F9E-4623-AD9F-AD197B79B518}"/>
          </ac:graphicFrameMkLst>
        </pc:graphicFrameChg>
        <pc:picChg chg="add mod">
          <ac:chgData name="Erudit Top" userId="3ab1a32282ca347e" providerId="LiveId" clId="{CDDC6780-1E83-4A08-9F1A-65F098FC8469}" dt="2025-05-17T19:19:51.353" v="4355"/>
          <ac:picMkLst>
            <pc:docMk/>
            <pc:sldMk cId="0" sldId="262"/>
            <ac:picMk id="101" creationId="{D1DD2447-A03C-44E0-AC8C-2AE44FCFD803}"/>
          </ac:picMkLst>
        </pc:picChg>
      </pc:sldChg>
      <pc:sldChg chg="addSp delSp modSp mod">
        <pc:chgData name="Erudit Top" userId="3ab1a32282ca347e" providerId="LiveId" clId="{CDDC6780-1E83-4A08-9F1A-65F098FC8469}" dt="2025-05-17T20:31:51.787" v="4604" actId="20577"/>
        <pc:sldMkLst>
          <pc:docMk/>
          <pc:sldMk cId="0" sldId="263"/>
        </pc:sldMkLst>
        <pc:spChg chg="del">
          <ac:chgData name="Erudit Top" userId="3ab1a32282ca347e" providerId="LiveId" clId="{CDDC6780-1E83-4A08-9F1A-65F098FC8469}" dt="2025-05-17T19:20:04.112" v="4356" actId="478"/>
          <ac:spMkLst>
            <pc:docMk/>
            <pc:sldMk cId="0" sldId="263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3:06.141" v="4287" actId="255"/>
          <ac:spMkLst>
            <pc:docMk/>
            <pc:sldMk cId="0" sldId="263"/>
            <ac:spMk id="98" creationId="{6E3B9248-3F90-4332-AB15-EB88D013B171}"/>
          </ac:spMkLst>
        </pc:spChg>
        <pc:spChg chg="add mod">
          <ac:chgData name="Erudit Top" userId="3ab1a32282ca347e" providerId="LiveId" clId="{CDDC6780-1E83-4A08-9F1A-65F098FC8469}" dt="2025-05-17T19:20:04.319" v="4357"/>
          <ac:spMkLst>
            <pc:docMk/>
            <pc:sldMk cId="0" sldId="263"/>
            <ac:spMk id="101" creationId="{47EE60D0-5C21-43C4-9ECF-1DE4571AF466}"/>
          </ac:spMkLst>
        </pc:spChg>
        <pc:graphicFrameChg chg="del">
          <ac:chgData name="Erudit Top" userId="3ab1a32282ca347e" providerId="LiveId" clId="{CDDC6780-1E83-4A08-9F1A-65F098FC8469}" dt="2025-05-17T18:26:43.713" v="1285" actId="478"/>
          <ac:graphicFrameMkLst>
            <pc:docMk/>
            <pc:sldMk cId="0" sldId="263"/>
            <ac:graphicFrameMk id="99" creationId="{9F4733A2-C039-4094-87E1-4856A7EBF5B3}"/>
          </ac:graphicFrameMkLst>
        </pc:graphicFrameChg>
        <pc:graphicFrameChg chg="add mod modGraphic">
          <ac:chgData name="Erudit Top" userId="3ab1a32282ca347e" providerId="LiveId" clId="{CDDC6780-1E83-4A08-9F1A-65F098FC8469}" dt="2025-05-17T20:31:51.787" v="4604" actId="20577"/>
          <ac:graphicFrameMkLst>
            <pc:docMk/>
            <pc:sldMk cId="0" sldId="263"/>
            <ac:graphicFrameMk id="100" creationId="{4A1F5291-EA0C-44FC-BE68-D135C7656382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08.718" v="4359"/>
        <pc:sldMkLst>
          <pc:docMk/>
          <pc:sldMk cId="0" sldId="264"/>
        </pc:sldMkLst>
        <pc:spChg chg="del">
          <ac:chgData name="Erudit Top" userId="3ab1a32282ca347e" providerId="LiveId" clId="{CDDC6780-1E83-4A08-9F1A-65F098FC8469}" dt="2025-05-17T19:20:08.548" v="4358" actId="478"/>
          <ac:spMkLst>
            <pc:docMk/>
            <pc:sldMk cId="0" sldId="264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2:36.230" v="4284" actId="207"/>
          <ac:spMkLst>
            <pc:docMk/>
            <pc:sldMk cId="0" sldId="264"/>
            <ac:spMk id="98" creationId="{CB9FCBB2-CAEA-455E-BF0D-93817443CF03}"/>
          </ac:spMkLst>
        </pc:spChg>
        <pc:spChg chg="add mod">
          <ac:chgData name="Erudit Top" userId="3ab1a32282ca347e" providerId="LiveId" clId="{CDDC6780-1E83-4A08-9F1A-65F098FC8469}" dt="2025-05-17T19:20:08.718" v="4359"/>
          <ac:spMkLst>
            <pc:docMk/>
            <pc:sldMk cId="0" sldId="264"/>
            <ac:spMk id="100" creationId="{11C4E097-E15E-4108-9E02-FBD55D4EE4DA}"/>
          </ac:spMkLst>
        </pc:spChg>
        <pc:graphicFrameChg chg="mod modGraphic">
          <ac:chgData name="Erudit Top" userId="3ab1a32282ca347e" providerId="LiveId" clId="{CDDC6780-1E83-4A08-9F1A-65F098FC8469}" dt="2025-05-17T18:29:18.937" v="1533" actId="14100"/>
          <ac:graphicFrameMkLst>
            <pc:docMk/>
            <pc:sldMk cId="0" sldId="264"/>
            <ac:graphicFrameMk id="99" creationId="{2591EFFD-23BA-4CF5-9AF6-D3763D9C713B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12.408" v="4361"/>
        <pc:sldMkLst>
          <pc:docMk/>
          <pc:sldMk cId="0" sldId="265"/>
        </pc:sldMkLst>
        <pc:spChg chg="del">
          <ac:chgData name="Erudit Top" userId="3ab1a32282ca347e" providerId="LiveId" clId="{CDDC6780-1E83-4A08-9F1A-65F098FC8469}" dt="2025-05-17T19:20:12.279" v="4360" actId="478"/>
          <ac:spMkLst>
            <pc:docMk/>
            <pc:sldMk cId="0" sldId="265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2:05.348" v="4280" actId="255"/>
          <ac:spMkLst>
            <pc:docMk/>
            <pc:sldMk cId="0" sldId="265"/>
            <ac:spMk id="98" creationId="{1B5AC5DC-2823-4F1E-ABFA-F3072A24F543}"/>
          </ac:spMkLst>
        </pc:spChg>
        <pc:spChg chg="add mod">
          <ac:chgData name="Erudit Top" userId="3ab1a32282ca347e" providerId="LiveId" clId="{CDDC6780-1E83-4A08-9F1A-65F098FC8469}" dt="2025-05-17T19:20:12.408" v="4361"/>
          <ac:spMkLst>
            <pc:docMk/>
            <pc:sldMk cId="0" sldId="265"/>
            <ac:spMk id="100" creationId="{F0B1F0B3-86C2-431C-991A-22EFEECEF02B}"/>
          </ac:spMkLst>
        </pc:spChg>
        <pc:graphicFrameChg chg="mod modGraphic">
          <ac:chgData name="Erudit Top" userId="3ab1a32282ca347e" providerId="LiveId" clId="{CDDC6780-1E83-4A08-9F1A-65F098FC8469}" dt="2025-05-17T19:12:08.518" v="4281" actId="1076"/>
          <ac:graphicFrameMkLst>
            <pc:docMk/>
            <pc:sldMk cId="0" sldId="265"/>
            <ac:graphicFrameMk id="99" creationId="{BFCBA280-F0C3-4659-BE1D-BAE1D69F23FA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15.978" v="4363"/>
        <pc:sldMkLst>
          <pc:docMk/>
          <pc:sldMk cId="0" sldId="266"/>
        </pc:sldMkLst>
        <pc:spChg chg="del">
          <ac:chgData name="Erudit Top" userId="3ab1a32282ca347e" providerId="LiveId" clId="{CDDC6780-1E83-4A08-9F1A-65F098FC8469}" dt="2025-05-17T19:20:15.823" v="4362" actId="478"/>
          <ac:spMkLst>
            <pc:docMk/>
            <pc:sldMk cId="0" sldId="266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1:44.319" v="4278" actId="14100"/>
          <ac:spMkLst>
            <pc:docMk/>
            <pc:sldMk cId="0" sldId="266"/>
            <ac:spMk id="98" creationId="{13D3218C-B214-433E-AEFE-C9E4AB3559A7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02" creationId="{5A78BA06-75B0-4722-ADB9-C6C15AE9FA41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03" creationId="{64363C94-E770-473B-95D7-E36DCF8E74B4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04" creationId="{518FCB55-046E-4B82-BA01-AED2D0B8E801}"/>
          </ac:spMkLst>
        </pc:spChg>
        <pc:spChg chg="del">
          <ac:chgData name="Erudit Top" userId="3ab1a32282ca347e" providerId="LiveId" clId="{CDDC6780-1E83-4A08-9F1A-65F098FC8469}" dt="2025-05-17T18:30:50.271" v="1700" actId="478"/>
          <ac:spMkLst>
            <pc:docMk/>
            <pc:sldMk cId="0" sldId="266"/>
            <ac:spMk id="105" creationId="{3A873EA5-4E2C-4092-86B5-CB60E03BACEB}"/>
          </ac:spMkLst>
        </pc:spChg>
        <pc:spChg chg="del">
          <ac:chgData name="Erudit Top" userId="3ab1a32282ca347e" providerId="LiveId" clId="{CDDC6780-1E83-4A08-9F1A-65F098FC8469}" dt="2025-05-17T18:30:51.114" v="1701" actId="478"/>
          <ac:spMkLst>
            <pc:docMk/>
            <pc:sldMk cId="0" sldId="266"/>
            <ac:spMk id="106" creationId="{7615D216-A0ED-4008-83E7-CFCEE616D297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14" creationId="{40645F38-D290-417F-81DF-3569A4BC0C5F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15" creationId="{0FA7D6F5-5973-4542-904F-A1191BA6A2E4}"/>
          </ac:spMkLst>
        </pc:spChg>
        <pc:spChg chg="del">
          <ac:chgData name="Erudit Top" userId="3ab1a32282ca347e" providerId="LiveId" clId="{CDDC6780-1E83-4A08-9F1A-65F098FC8469}" dt="2025-05-17T18:30:45.303" v="1697" actId="478"/>
          <ac:spMkLst>
            <pc:docMk/>
            <pc:sldMk cId="0" sldId="266"/>
            <ac:spMk id="116" creationId="{432BC477-1CCA-485C-8414-F85EB0AE9CC0}"/>
          </ac:spMkLst>
        </pc:spChg>
        <pc:spChg chg="add mod">
          <ac:chgData name="Erudit Top" userId="3ab1a32282ca347e" providerId="LiveId" clId="{CDDC6780-1E83-4A08-9F1A-65F098FC8469}" dt="2025-05-17T19:20:15.978" v="4363"/>
          <ac:spMkLst>
            <pc:docMk/>
            <pc:sldMk cId="0" sldId="266"/>
            <ac:spMk id="125" creationId="{D824D9F8-2547-42BE-8343-FEB3599565A1}"/>
          </ac:spMkLst>
        </pc:spChg>
        <pc:grpChg chg="del">
          <ac:chgData name="Erudit Top" userId="3ab1a32282ca347e" providerId="LiveId" clId="{CDDC6780-1E83-4A08-9F1A-65F098FC8469}" dt="2025-05-17T18:30:45.303" v="1697" actId="478"/>
          <ac:grpSpMkLst>
            <pc:docMk/>
            <pc:sldMk cId="0" sldId="266"/>
            <ac:grpSpMk id="117" creationId="{BCE1DE87-45B6-4C51-B0CA-E54C38388A55}"/>
          </ac:grpSpMkLst>
        </pc:grpChg>
        <pc:grpChg chg="del">
          <ac:chgData name="Erudit Top" userId="3ab1a32282ca347e" providerId="LiveId" clId="{CDDC6780-1E83-4A08-9F1A-65F098FC8469}" dt="2025-05-17T18:30:45.303" v="1697" actId="478"/>
          <ac:grpSpMkLst>
            <pc:docMk/>
            <pc:sldMk cId="0" sldId="266"/>
            <ac:grpSpMk id="120" creationId="{1E54C3CD-9A88-4250-9C8A-3260F6FB414B}"/>
          </ac:grpSpMkLst>
        </pc:grpChg>
        <pc:graphicFrameChg chg="del">
          <ac:chgData name="Erudit Top" userId="3ab1a32282ca347e" providerId="LiveId" clId="{CDDC6780-1E83-4A08-9F1A-65F098FC8469}" dt="2025-05-17T18:30:43.266" v="1696" actId="478"/>
          <ac:graphicFrameMkLst>
            <pc:docMk/>
            <pc:sldMk cId="0" sldId="266"/>
            <ac:graphicFrameMk id="99" creationId="{229EDA1E-705D-40D0-B179-EF3C542D885B}"/>
          </ac:graphicFrameMkLst>
        </pc:graphicFrameChg>
        <pc:graphicFrameChg chg="mod modGraphic">
          <ac:chgData name="Erudit Top" userId="3ab1a32282ca347e" providerId="LiveId" clId="{CDDC6780-1E83-4A08-9F1A-65F098FC8469}" dt="2025-05-17T19:12:00.479" v="4279" actId="1076"/>
          <ac:graphicFrameMkLst>
            <pc:docMk/>
            <pc:sldMk cId="0" sldId="266"/>
            <ac:graphicFrameMk id="129" creationId="{FDAF0630-CCC0-44A7-8696-EA6432C73C21}"/>
          </ac:graphicFrameMkLst>
        </pc:graphicFrame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09" creationId="{0705495E-1AA2-40C6-86C6-758D86C53383}"/>
          </ac:inkMkLst>
        </pc:ink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10" creationId="{F2381F26-6C39-4A58-876F-905C921D45D7}"/>
          </ac:inkMkLst>
        </pc:ink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11" creationId="{27DAC068-D5A1-4CFD-A3D3-55AA2EBCA2EF}"/>
          </ac:inkMkLst>
        </pc:ink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12" creationId="{79024AC3-F378-410C-9D6E-08E5813603AF}"/>
          </ac:inkMkLst>
        </pc:inkChg>
        <pc:inkChg chg="del">
          <ac:chgData name="Erudit Top" userId="3ab1a32282ca347e" providerId="LiveId" clId="{CDDC6780-1E83-4A08-9F1A-65F098FC8469}" dt="2025-05-17T18:30:45.303" v="1697" actId="478"/>
          <ac:inkMkLst>
            <pc:docMk/>
            <pc:sldMk cId="0" sldId="266"/>
            <ac:inkMk id="113" creationId="{57E665CF-2B26-41E1-AB6D-BCFDF50CA834}"/>
          </ac:inkMkLst>
        </pc:inkChg>
        <pc:cxnChg chg="del">
          <ac:chgData name="Erudit Top" userId="3ab1a32282ca347e" providerId="LiveId" clId="{CDDC6780-1E83-4A08-9F1A-65F098FC8469}" dt="2025-05-17T18:30:46.432" v="1698" actId="478"/>
          <ac:cxnSpMkLst>
            <pc:docMk/>
            <pc:sldMk cId="0" sldId="266"/>
            <ac:cxnSpMk id="100" creationId="{A5D2CB88-9102-4D06-87FB-420DCF85D8C7}"/>
          </ac:cxnSpMkLst>
        </pc:cxnChg>
        <pc:cxnChg chg="del">
          <ac:chgData name="Erudit Top" userId="3ab1a32282ca347e" providerId="LiveId" clId="{CDDC6780-1E83-4A08-9F1A-65F098FC8469}" dt="2025-05-17T18:30:47.287" v="1699" actId="478"/>
          <ac:cxnSpMkLst>
            <pc:docMk/>
            <pc:sldMk cId="0" sldId="266"/>
            <ac:cxnSpMk id="101" creationId="{0F88D4FD-2D4D-4F79-B9D0-E9A577821052}"/>
          </ac:cxnSpMkLst>
        </pc:cxnChg>
        <pc:cxnChg chg="del">
          <ac:chgData name="Erudit Top" userId="3ab1a32282ca347e" providerId="LiveId" clId="{CDDC6780-1E83-4A08-9F1A-65F098FC8469}" dt="2025-05-17T18:30:45.303" v="1697" actId="478"/>
          <ac:cxnSpMkLst>
            <pc:docMk/>
            <pc:sldMk cId="0" sldId="266"/>
            <ac:cxnSpMk id="107" creationId="{19FF3E84-3145-4978-9EEF-772274716BFB}"/>
          </ac:cxnSpMkLst>
        </pc:cxnChg>
        <pc:cxnChg chg="del">
          <ac:chgData name="Erudit Top" userId="3ab1a32282ca347e" providerId="LiveId" clId="{CDDC6780-1E83-4A08-9F1A-65F098FC8469}" dt="2025-05-17T18:30:45.303" v="1697" actId="478"/>
          <ac:cxnSpMkLst>
            <pc:docMk/>
            <pc:sldMk cId="0" sldId="266"/>
            <ac:cxnSpMk id="108" creationId="{483E94E6-9624-4BFB-AEA5-2ACC216E79A0}"/>
          </ac:cxnSpMkLst>
        </pc:cxnChg>
      </pc:sldChg>
      <pc:sldChg chg="addSp delSp modSp mod">
        <pc:chgData name="Erudit Top" userId="3ab1a32282ca347e" providerId="LiveId" clId="{CDDC6780-1E83-4A08-9F1A-65F098FC8469}" dt="2025-05-17T19:20:20.110" v="4365"/>
        <pc:sldMkLst>
          <pc:docMk/>
          <pc:sldMk cId="0" sldId="267"/>
        </pc:sldMkLst>
        <pc:spChg chg="del">
          <ac:chgData name="Erudit Top" userId="3ab1a32282ca347e" providerId="LiveId" clId="{CDDC6780-1E83-4A08-9F1A-65F098FC8469}" dt="2025-05-17T19:20:19.942" v="4364" actId="478"/>
          <ac:spMkLst>
            <pc:docMk/>
            <pc:sldMk cId="0" sldId="267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1:05.389" v="4272" actId="14100"/>
          <ac:spMkLst>
            <pc:docMk/>
            <pc:sldMk cId="0" sldId="267"/>
            <ac:spMk id="98" creationId="{ABD36A5C-FA3D-4719-B395-E38E7581A3A1}"/>
          </ac:spMkLst>
        </pc:spChg>
        <pc:spChg chg="add mod">
          <ac:chgData name="Erudit Top" userId="3ab1a32282ca347e" providerId="LiveId" clId="{CDDC6780-1E83-4A08-9F1A-65F098FC8469}" dt="2025-05-17T19:20:20.110" v="4365"/>
          <ac:spMkLst>
            <pc:docMk/>
            <pc:sldMk cId="0" sldId="267"/>
            <ac:spMk id="120" creationId="{67455740-8C6F-4D50-B0CF-69979F552458}"/>
          </ac:spMkLst>
        </pc:spChg>
        <pc:grpChg chg="del">
          <ac:chgData name="Erudit Top" userId="3ab1a32282ca347e" providerId="LiveId" clId="{CDDC6780-1E83-4A08-9F1A-65F098FC8469}" dt="2025-05-17T18:33:06.294" v="1896" actId="478"/>
          <ac:grpSpMkLst>
            <pc:docMk/>
            <pc:sldMk cId="0" sldId="267"/>
            <ac:grpSpMk id="99" creationId="{2A8CDD4E-F7C8-4B0D-B6DE-91E763E550C5}"/>
          </ac:grpSpMkLst>
        </pc:grpChg>
        <pc:graphicFrameChg chg="mod">
          <ac:chgData name="Erudit Top" userId="3ab1a32282ca347e" providerId="LiveId" clId="{CDDC6780-1E83-4A08-9F1A-65F098FC8469}" dt="2025-05-17T19:11:29.904" v="4274"/>
          <ac:graphicFrameMkLst>
            <pc:docMk/>
            <pc:sldMk cId="0" sldId="267"/>
            <ac:graphicFrameMk id="119" creationId="{E529BBD3-3092-4D69-9F27-D53505967ADD}"/>
          </ac:graphicFrameMkLst>
        </pc:graphicFrameChg>
        <pc:cxnChg chg="mod">
          <ac:chgData name="Erudit Top" userId="3ab1a32282ca347e" providerId="LiveId" clId="{CDDC6780-1E83-4A08-9F1A-65F098FC8469}" dt="2025-05-17T18:33:06.294" v="1896" actId="478"/>
          <ac:cxnSpMkLst>
            <pc:docMk/>
            <pc:sldMk cId="0" sldId="267"/>
            <ac:cxnSpMk id="110" creationId="{7005CE94-ABBA-44D0-BDA8-51298199D421}"/>
          </ac:cxnSpMkLst>
        </pc:cxnChg>
      </pc:sldChg>
      <pc:sldChg chg="addSp delSp modSp mod">
        <pc:chgData name="Erudit Top" userId="3ab1a32282ca347e" providerId="LiveId" clId="{CDDC6780-1E83-4A08-9F1A-65F098FC8469}" dt="2025-05-17T19:20:23.868" v="4367"/>
        <pc:sldMkLst>
          <pc:docMk/>
          <pc:sldMk cId="0" sldId="268"/>
        </pc:sldMkLst>
        <pc:spChg chg="del">
          <ac:chgData name="Erudit Top" userId="3ab1a32282ca347e" providerId="LiveId" clId="{CDDC6780-1E83-4A08-9F1A-65F098FC8469}" dt="2025-05-17T19:20:23.646" v="4366" actId="478"/>
          <ac:spMkLst>
            <pc:docMk/>
            <pc:sldMk cId="0" sldId="268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0:39.339" v="4268" actId="14100"/>
          <ac:spMkLst>
            <pc:docMk/>
            <pc:sldMk cId="0" sldId="268"/>
            <ac:spMk id="98" creationId="{590BE6C6-9388-4854-811B-91375F7C705A}"/>
          </ac:spMkLst>
        </pc:spChg>
        <pc:spChg chg="del">
          <ac:chgData name="Erudit Top" userId="3ab1a32282ca347e" providerId="LiveId" clId="{CDDC6780-1E83-4A08-9F1A-65F098FC8469}" dt="2025-05-17T18:33:47.661" v="1942" actId="478"/>
          <ac:spMkLst>
            <pc:docMk/>
            <pc:sldMk cId="0" sldId="268"/>
            <ac:spMk id="102" creationId="{44465177-D0FD-4AC7-A65F-AB0304C2275A}"/>
          </ac:spMkLst>
        </pc:spChg>
        <pc:spChg chg="del">
          <ac:chgData name="Erudit Top" userId="3ab1a32282ca347e" providerId="LiveId" clId="{CDDC6780-1E83-4A08-9F1A-65F098FC8469}" dt="2025-05-17T18:33:47.661" v="1942" actId="478"/>
          <ac:spMkLst>
            <pc:docMk/>
            <pc:sldMk cId="0" sldId="268"/>
            <ac:spMk id="103" creationId="{4A3B213B-D1FF-4258-85AB-6DBECCC035BA}"/>
          </ac:spMkLst>
        </pc:spChg>
        <pc:spChg chg="del">
          <ac:chgData name="Erudit Top" userId="3ab1a32282ca347e" providerId="LiveId" clId="{CDDC6780-1E83-4A08-9F1A-65F098FC8469}" dt="2025-05-17T18:33:47.661" v="1942" actId="478"/>
          <ac:spMkLst>
            <pc:docMk/>
            <pc:sldMk cId="0" sldId="268"/>
            <ac:spMk id="104" creationId="{BAD4344F-2743-463E-A82A-1F690A1D7658}"/>
          </ac:spMkLst>
        </pc:spChg>
        <pc:spChg chg="del">
          <ac:chgData name="Erudit Top" userId="3ab1a32282ca347e" providerId="LiveId" clId="{CDDC6780-1E83-4A08-9F1A-65F098FC8469}" dt="2025-05-17T18:33:48.937" v="1943" actId="478"/>
          <ac:spMkLst>
            <pc:docMk/>
            <pc:sldMk cId="0" sldId="268"/>
            <ac:spMk id="105" creationId="{88116704-01EA-46A9-AD00-2A32FF3194BD}"/>
          </ac:spMkLst>
        </pc:spChg>
        <pc:spChg chg="del mod">
          <ac:chgData name="Erudit Top" userId="3ab1a32282ca347e" providerId="LiveId" clId="{CDDC6780-1E83-4A08-9F1A-65F098FC8469}" dt="2025-05-17T18:33:52.090" v="1947" actId="478"/>
          <ac:spMkLst>
            <pc:docMk/>
            <pc:sldMk cId="0" sldId="268"/>
            <ac:spMk id="106" creationId="{A03AB71F-8987-45CD-A960-AC62A140B4E4}"/>
          </ac:spMkLst>
        </pc:spChg>
        <pc:spChg chg="add mod">
          <ac:chgData name="Erudit Top" userId="3ab1a32282ca347e" providerId="LiveId" clId="{CDDC6780-1E83-4A08-9F1A-65F098FC8469}" dt="2025-05-17T19:20:23.868" v="4367"/>
          <ac:spMkLst>
            <pc:docMk/>
            <pc:sldMk cId="0" sldId="268"/>
            <ac:spMk id="121" creationId="{A99B597E-3F6E-447A-B440-DA74C32D759E}"/>
          </ac:spMkLst>
        </pc:spChg>
        <pc:spChg chg="del">
          <ac:chgData name="Erudit Top" userId="3ab1a32282ca347e" providerId="LiveId" clId="{CDDC6780-1E83-4A08-9F1A-65F098FC8469}" dt="2025-05-17T18:33:47.661" v="1942" actId="478"/>
          <ac:spMkLst>
            <pc:docMk/>
            <pc:sldMk cId="0" sldId="268"/>
            <ac:spMk id="124" creationId="{825D0E1D-2606-4A85-81E2-6F750D2679AD}"/>
          </ac:spMkLst>
        </pc:spChg>
        <pc:grpChg chg="del">
          <ac:chgData name="Erudit Top" userId="3ab1a32282ca347e" providerId="LiveId" clId="{CDDC6780-1E83-4A08-9F1A-65F098FC8469}" dt="2025-05-17T18:33:49.762" v="1944" actId="478"/>
          <ac:grpSpMkLst>
            <pc:docMk/>
            <pc:sldMk cId="0" sldId="268"/>
            <ac:grpSpMk id="114" creationId="{67129DA0-D365-4608-A0A2-40DD0EE38366}"/>
          </ac:grpSpMkLst>
        </pc:grpChg>
        <pc:graphicFrameChg chg="del">
          <ac:chgData name="Erudit Top" userId="3ab1a32282ca347e" providerId="LiveId" clId="{CDDC6780-1E83-4A08-9F1A-65F098FC8469}" dt="2025-05-17T18:33:45.354" v="1940" actId="478"/>
          <ac:graphicFrameMkLst>
            <pc:docMk/>
            <pc:sldMk cId="0" sldId="268"/>
            <ac:graphicFrameMk id="99" creationId="{AE9D75A6-DDE8-4165-BAF0-E313F2042A21}"/>
          </ac:graphicFrameMkLst>
        </pc:graphicFrameChg>
        <pc:graphicFrameChg chg="mod">
          <ac:chgData name="Erudit Top" userId="3ab1a32282ca347e" providerId="LiveId" clId="{CDDC6780-1E83-4A08-9F1A-65F098FC8469}" dt="2025-05-17T19:10:42.239" v="4269" actId="1076"/>
          <ac:graphicFrameMkLst>
            <pc:docMk/>
            <pc:sldMk cId="0" sldId="268"/>
            <ac:graphicFrameMk id="125" creationId="{F25C1F73-1567-42E2-BD67-B1761D9205B3}"/>
          </ac:graphicFrameMkLst>
        </pc:graphicFrameChg>
        <pc:inkChg chg="del">
          <ac:chgData name="Erudit Top" userId="3ab1a32282ca347e" providerId="LiveId" clId="{CDDC6780-1E83-4A08-9F1A-65F098FC8469}" dt="2025-05-17T18:33:47.661" v="1942" actId="478"/>
          <ac:inkMkLst>
            <pc:docMk/>
            <pc:sldMk cId="0" sldId="268"/>
            <ac:inkMk id="113" creationId="{D90DD354-8E7B-4DAC-8D41-52C54CD859DF}"/>
          </ac:inkMkLst>
        </pc:inkChg>
        <pc:cxnChg chg="del">
          <ac:chgData name="Erudit Top" userId="3ab1a32282ca347e" providerId="LiveId" clId="{CDDC6780-1E83-4A08-9F1A-65F098FC8469}" dt="2025-05-17T18:33:46.250" v="1941" actId="478"/>
          <ac:cxnSpMkLst>
            <pc:docMk/>
            <pc:sldMk cId="0" sldId="268"/>
            <ac:cxnSpMk id="100" creationId="{596EF9B7-CE6D-4A34-A23B-9E9ACFBE1946}"/>
          </ac:cxnSpMkLst>
        </pc:cxnChg>
        <pc:cxnChg chg="del">
          <ac:chgData name="Erudit Top" userId="3ab1a32282ca347e" providerId="LiveId" clId="{CDDC6780-1E83-4A08-9F1A-65F098FC8469}" dt="2025-05-17T18:33:50.502" v="1945" actId="478"/>
          <ac:cxnSpMkLst>
            <pc:docMk/>
            <pc:sldMk cId="0" sldId="268"/>
            <ac:cxnSpMk id="101" creationId="{FB96F687-76DD-4F97-9E49-1264A8386D1A}"/>
          </ac:cxnSpMkLst>
        </pc:cxnChg>
        <pc:cxnChg chg="del">
          <ac:chgData name="Erudit Top" userId="3ab1a32282ca347e" providerId="LiveId" clId="{CDDC6780-1E83-4A08-9F1A-65F098FC8469}" dt="2025-05-17T18:33:47.661" v="1942" actId="478"/>
          <ac:cxnSpMkLst>
            <pc:docMk/>
            <pc:sldMk cId="0" sldId="268"/>
            <ac:cxnSpMk id="107" creationId="{5858BDD6-86C9-41DB-94EF-6FA4098B7928}"/>
          </ac:cxnSpMkLst>
        </pc:cxnChg>
        <pc:cxnChg chg="del">
          <ac:chgData name="Erudit Top" userId="3ab1a32282ca347e" providerId="LiveId" clId="{CDDC6780-1E83-4A08-9F1A-65F098FC8469}" dt="2025-05-17T18:33:47.661" v="1942" actId="478"/>
          <ac:cxnSpMkLst>
            <pc:docMk/>
            <pc:sldMk cId="0" sldId="268"/>
            <ac:cxnSpMk id="108" creationId="{CD1306B4-6F44-4885-B96B-4BC9D4EE134F}"/>
          </ac:cxnSpMkLst>
        </pc:cxnChg>
      </pc:sldChg>
      <pc:sldChg chg="addSp delSp modSp mod">
        <pc:chgData name="Erudit Top" userId="3ab1a32282ca347e" providerId="LiveId" clId="{CDDC6780-1E83-4A08-9F1A-65F098FC8469}" dt="2025-05-17T19:20:27.968" v="4369"/>
        <pc:sldMkLst>
          <pc:docMk/>
          <pc:sldMk cId="0" sldId="269"/>
        </pc:sldMkLst>
        <pc:spChg chg="del">
          <ac:chgData name="Erudit Top" userId="3ab1a32282ca347e" providerId="LiveId" clId="{CDDC6780-1E83-4A08-9F1A-65F098FC8469}" dt="2025-05-17T19:20:27.728" v="4368" actId="478"/>
          <ac:spMkLst>
            <pc:docMk/>
            <pc:sldMk cId="0" sldId="269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10:11.899" v="4263" actId="14100"/>
          <ac:spMkLst>
            <pc:docMk/>
            <pc:sldMk cId="0" sldId="269"/>
            <ac:spMk id="98" creationId="{93B93F5D-D3E0-4875-B248-41C84B981216}"/>
          </ac:spMkLst>
        </pc:spChg>
        <pc:spChg chg="add mod">
          <ac:chgData name="Erudit Top" userId="3ab1a32282ca347e" providerId="LiveId" clId="{CDDC6780-1E83-4A08-9F1A-65F098FC8469}" dt="2025-05-17T19:20:27.968" v="4369"/>
          <ac:spMkLst>
            <pc:docMk/>
            <pc:sldMk cId="0" sldId="269"/>
            <ac:spMk id="100" creationId="{776D4AE7-372A-4CEE-AB58-B248E3B1FF76}"/>
          </ac:spMkLst>
        </pc:spChg>
        <pc:graphicFrameChg chg="mod">
          <ac:chgData name="Erudit Top" userId="3ab1a32282ca347e" providerId="LiveId" clId="{CDDC6780-1E83-4A08-9F1A-65F098FC8469}" dt="2025-05-17T19:10:16.949" v="4264" actId="1076"/>
          <ac:graphicFrameMkLst>
            <pc:docMk/>
            <pc:sldMk cId="0" sldId="269"/>
            <ac:graphicFrameMk id="99" creationId="{90849B91-E6F0-40D3-B6DB-B975A563E8DF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32" v="4371"/>
        <pc:sldMkLst>
          <pc:docMk/>
          <pc:sldMk cId="0" sldId="270"/>
        </pc:sldMkLst>
        <pc:spChg chg="del">
          <ac:chgData name="Erudit Top" userId="3ab1a32282ca347e" providerId="LiveId" clId="{CDDC6780-1E83-4A08-9F1A-65F098FC8469}" dt="2025-05-17T19:20:31.843" v="4370" actId="478"/>
          <ac:spMkLst>
            <pc:docMk/>
            <pc:sldMk cId="0" sldId="270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9:33.149" v="4259" actId="255"/>
          <ac:spMkLst>
            <pc:docMk/>
            <pc:sldMk cId="0" sldId="270"/>
            <ac:spMk id="98" creationId="{9FDA0123-22DF-48F0-B9AD-B855B167F19C}"/>
          </ac:spMkLst>
        </pc:spChg>
        <pc:spChg chg="add mod">
          <ac:chgData name="Erudit Top" userId="3ab1a32282ca347e" providerId="LiveId" clId="{CDDC6780-1E83-4A08-9F1A-65F098FC8469}" dt="2025-05-17T19:20:32" v="4371"/>
          <ac:spMkLst>
            <pc:docMk/>
            <pc:sldMk cId="0" sldId="270"/>
            <ac:spMk id="100" creationId="{B92651B5-2DD7-465C-A913-8B80D002BD56}"/>
          </ac:spMkLst>
        </pc:spChg>
        <pc:graphicFrameChg chg="mod">
          <ac:chgData name="Erudit Top" userId="3ab1a32282ca347e" providerId="LiveId" clId="{CDDC6780-1E83-4A08-9F1A-65F098FC8469}" dt="2025-05-17T18:38:10.861" v="2212" actId="20577"/>
          <ac:graphicFrameMkLst>
            <pc:docMk/>
            <pc:sldMk cId="0" sldId="270"/>
            <ac:graphicFrameMk id="99" creationId="{57D4FFF7-150F-40FB-AE0F-979E3EF87485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20:36.021" v="4373"/>
        <pc:sldMkLst>
          <pc:docMk/>
          <pc:sldMk cId="0" sldId="271"/>
        </pc:sldMkLst>
        <pc:spChg chg="del">
          <ac:chgData name="Erudit Top" userId="3ab1a32282ca347e" providerId="LiveId" clId="{CDDC6780-1E83-4A08-9F1A-65F098FC8469}" dt="2025-05-17T19:20:35.868" v="4372" actId="478"/>
          <ac:spMkLst>
            <pc:docMk/>
            <pc:sldMk cId="0" sldId="271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9:12.631" v="4257" actId="2711"/>
          <ac:spMkLst>
            <pc:docMk/>
            <pc:sldMk cId="0" sldId="271"/>
            <ac:spMk id="98" creationId="{050C7CD4-C163-4F8B-B129-03D3DCE65649}"/>
          </ac:spMkLst>
        </pc:spChg>
        <pc:spChg chg="add mod">
          <ac:chgData name="Erudit Top" userId="3ab1a32282ca347e" providerId="LiveId" clId="{CDDC6780-1E83-4A08-9F1A-65F098FC8469}" dt="2025-05-17T19:20:36.021" v="4373"/>
          <ac:spMkLst>
            <pc:docMk/>
            <pc:sldMk cId="0" sldId="271"/>
            <ac:spMk id="100" creationId="{ADAC79A5-5E07-44AF-BC70-578F12A1D390}"/>
          </ac:spMkLst>
        </pc:spChg>
        <pc:graphicFrameChg chg="mod">
          <ac:chgData name="Erudit Top" userId="3ab1a32282ca347e" providerId="LiveId" clId="{CDDC6780-1E83-4A08-9F1A-65F098FC8469}" dt="2025-05-17T19:09:27.292" v="4258" actId="2711"/>
          <ac:graphicFrameMkLst>
            <pc:docMk/>
            <pc:sldMk cId="0" sldId="271"/>
            <ac:graphicFrameMk id="99" creationId="{8D606E70-95BE-4B98-916F-7E02F4BA8E9B}"/>
          </ac:graphicFrameMkLst>
        </pc:graphicFrameChg>
      </pc:sldChg>
      <pc:sldChg chg="addSp delSp modSp mod">
        <pc:chgData name="Erudit Top" userId="3ab1a32282ca347e" providerId="LiveId" clId="{CDDC6780-1E83-4A08-9F1A-65F098FC8469}" dt="2025-05-17T19:33:27.213" v="4544" actId="255"/>
        <pc:sldMkLst>
          <pc:docMk/>
          <pc:sldMk cId="0" sldId="272"/>
        </pc:sldMkLst>
        <pc:spChg chg="del">
          <ac:chgData name="Erudit Top" userId="3ab1a32282ca347e" providerId="LiveId" clId="{CDDC6780-1E83-4A08-9F1A-65F098FC8469}" dt="2025-05-17T19:20:41.284" v="4376" actId="478"/>
          <ac:spMkLst>
            <pc:docMk/>
            <pc:sldMk cId="0" sldId="272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32:59.767" v="4534" actId="255"/>
          <ac:spMkLst>
            <pc:docMk/>
            <pc:sldMk cId="0" sldId="272"/>
            <ac:spMk id="98" creationId="{059EC6E2-12B5-449D-96EC-74F2F4DDCA7A}"/>
          </ac:spMkLst>
        </pc:spChg>
        <pc:spChg chg="add del mod">
          <ac:chgData name="Erudit Top" userId="3ab1a32282ca347e" providerId="LiveId" clId="{CDDC6780-1E83-4A08-9F1A-65F098FC8469}" dt="2025-05-17T19:20:40.519" v="4375"/>
          <ac:spMkLst>
            <pc:docMk/>
            <pc:sldMk cId="0" sldId="272"/>
            <ac:spMk id="102" creationId="{70894FE9-3BD3-410C-9354-7A466BD43D2A}"/>
          </ac:spMkLst>
        </pc:spChg>
        <pc:spChg chg="add mod">
          <ac:chgData name="Erudit Top" userId="3ab1a32282ca347e" providerId="LiveId" clId="{CDDC6780-1E83-4A08-9F1A-65F098FC8469}" dt="2025-05-17T19:20:41.722" v="4377"/>
          <ac:spMkLst>
            <pc:docMk/>
            <pc:sldMk cId="0" sldId="272"/>
            <ac:spMk id="103" creationId="{3CA694AE-699B-47B6-81A5-7BE518896C98}"/>
          </ac:spMkLst>
        </pc:spChg>
        <pc:spChg chg="add del mod">
          <ac:chgData name="Erudit Top" userId="3ab1a32282ca347e" providerId="LiveId" clId="{CDDC6780-1E83-4A08-9F1A-65F098FC8469}" dt="2025-05-17T19:27:02.693" v="4449" actId="11529"/>
          <ac:spMkLst>
            <pc:docMk/>
            <pc:sldMk cId="0" sldId="272"/>
            <ac:spMk id="116" creationId="{C5189310-9BBB-4304-9C3B-59E12E41173C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28" creationId="{FC0A3358-2FC1-4B5C-9AE4-846FD128B018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29" creationId="{8EE01F49-7B45-4CFE-812D-E2929C0F90ED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30" creationId="{7A70DDE3-EBA3-4753-856E-A428F4DA7017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31" creationId="{9F21F038-01A0-43D9-8CC4-3CC17BFF68BD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32" creationId="{0F9F67C6-AE33-4F20-B3B1-401CF68F6752}"/>
          </ac:spMkLst>
        </pc:spChg>
        <pc:spChg chg="add mod">
          <ac:chgData name="Erudit Top" userId="3ab1a32282ca347e" providerId="LiveId" clId="{CDDC6780-1E83-4A08-9F1A-65F098FC8469}" dt="2025-05-17T19:31:06.259" v="4504" actId="164"/>
          <ac:spMkLst>
            <pc:docMk/>
            <pc:sldMk cId="0" sldId="272"/>
            <ac:spMk id="133" creationId="{F662E88D-E1C0-4816-B420-3D38C80B6D3B}"/>
          </ac:spMkLst>
        </pc:spChg>
        <pc:grpChg chg="add mod">
          <ac:chgData name="Erudit Top" userId="3ab1a32282ca347e" providerId="LiveId" clId="{CDDC6780-1E83-4A08-9F1A-65F098FC8469}" dt="2025-05-17T19:33:07.754" v="4536" actId="1076"/>
          <ac:grpSpMkLst>
            <pc:docMk/>
            <pc:sldMk cId="0" sldId="272"/>
            <ac:grpSpMk id="134" creationId="{81EC0F26-D169-4EF8-9043-A7D591A05368}"/>
          </ac:grpSpMkLst>
        </pc:grpChg>
        <pc:graphicFrameChg chg="del mod modGraphic">
          <ac:chgData name="Erudit Top" userId="3ab1a32282ca347e" providerId="LiveId" clId="{CDDC6780-1E83-4A08-9F1A-65F098FC8469}" dt="2025-05-17T19:32:01.307" v="4518" actId="478"/>
          <ac:graphicFrameMkLst>
            <pc:docMk/>
            <pc:sldMk cId="0" sldId="272"/>
            <ac:graphicFrameMk id="99" creationId="{99DA554C-0731-472E-87D5-82B2CF7D0EBC}"/>
          </ac:graphicFrameMkLst>
        </pc:graphicFrameChg>
        <pc:graphicFrameChg chg="add mod modGraphic">
          <ac:chgData name="Erudit Top" userId="3ab1a32282ca347e" providerId="LiveId" clId="{CDDC6780-1E83-4A08-9F1A-65F098FC8469}" dt="2025-05-17T19:33:27.213" v="4544" actId="255"/>
          <ac:graphicFrameMkLst>
            <pc:docMk/>
            <pc:sldMk cId="0" sldId="272"/>
            <ac:graphicFrameMk id="135" creationId="{F24FE12E-B355-4986-B220-423C3CADEBEB}"/>
          </ac:graphicFrameMkLst>
        </pc:graphicFrameChg>
        <pc:picChg chg="add del mod">
          <ac:chgData name="Erudit Top" userId="3ab1a32282ca347e" providerId="LiveId" clId="{CDDC6780-1E83-4A08-9F1A-65F098FC8469}" dt="2025-05-17T19:30:53.725" v="4503" actId="478"/>
          <ac:picMkLst>
            <pc:docMk/>
            <pc:sldMk cId="0" sldId="272"/>
            <ac:picMk id="101" creationId="{E2BF4CFA-A185-40B6-8893-B0124F8214DE}"/>
          </ac:picMkLst>
        </pc:picChg>
        <pc:cxnChg chg="add del">
          <ac:chgData name="Erudit Top" userId="3ab1a32282ca347e" providerId="LiveId" clId="{CDDC6780-1E83-4A08-9F1A-65F098FC8469}" dt="2025-05-17T19:24:29.460" v="4418" actId="11529"/>
          <ac:cxnSpMkLst>
            <pc:docMk/>
            <pc:sldMk cId="0" sldId="272"/>
            <ac:cxnSpMk id="105" creationId="{7C7A33B8-7471-4062-88DF-0E6E9F2F6452}"/>
          </ac:cxnSpMkLst>
        </pc:cxnChg>
        <pc:cxnChg chg="add del mod">
          <ac:chgData name="Erudit Top" userId="3ab1a32282ca347e" providerId="LiveId" clId="{CDDC6780-1E83-4A08-9F1A-65F098FC8469}" dt="2025-05-17T19:26:46.784" v="4445" actId="478"/>
          <ac:cxnSpMkLst>
            <pc:docMk/>
            <pc:sldMk cId="0" sldId="272"/>
            <ac:cxnSpMk id="107" creationId="{8750BFA9-C491-482D-AB3E-DB7F5C7B2D0A}"/>
          </ac:cxnSpMkLst>
        </pc:cxnChg>
        <pc:cxnChg chg="add del mod">
          <ac:chgData name="Erudit Top" userId="3ab1a32282ca347e" providerId="LiveId" clId="{CDDC6780-1E83-4A08-9F1A-65F098FC8469}" dt="2025-05-17T19:28:38.310" v="4472" actId="478"/>
          <ac:cxnSpMkLst>
            <pc:docMk/>
            <pc:sldMk cId="0" sldId="272"/>
            <ac:cxnSpMk id="108" creationId="{CAA3573B-71C6-4813-BD7A-3BFE800E67C1}"/>
          </ac:cxnSpMkLst>
        </pc:cxnChg>
        <pc:cxnChg chg="add del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09" creationId="{02CA732E-9ED6-4E8B-AE30-6B27529E9DDA}"/>
          </ac:cxnSpMkLst>
        </pc:cxnChg>
        <pc:cxnChg chg="add del mod">
          <ac:chgData name="Erudit Top" userId="3ab1a32282ca347e" providerId="LiveId" clId="{CDDC6780-1E83-4A08-9F1A-65F098FC8469}" dt="2025-05-17T19:26:42.288" v="4444" actId="478"/>
          <ac:cxnSpMkLst>
            <pc:docMk/>
            <pc:sldMk cId="0" sldId="272"/>
            <ac:cxnSpMk id="111" creationId="{F63F3DF9-60E6-4D57-A0A8-62ECBE10B250}"/>
          </ac:cxnSpMkLst>
        </pc:cxnChg>
        <pc:cxnChg chg="add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13" creationId="{D2D12DAB-A6D6-4592-9B99-DD2BBB7F813B}"/>
          </ac:cxnSpMkLst>
        </pc:cxnChg>
        <pc:cxnChg chg="add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15" creationId="{36AF2D6B-A1F2-4F55-B383-201AF81C9639}"/>
          </ac:cxnSpMkLst>
        </pc:cxnChg>
        <pc:cxnChg chg="add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18" creationId="{836C6701-1F62-4287-93A0-3E22D371E1CC}"/>
          </ac:cxnSpMkLst>
        </pc:cxnChg>
        <pc:cxnChg chg="add del mod">
          <ac:chgData name="Erudit Top" userId="3ab1a32282ca347e" providerId="LiveId" clId="{CDDC6780-1E83-4A08-9F1A-65F098FC8469}" dt="2025-05-17T19:27:44.047" v="4457" actId="478"/>
          <ac:cxnSpMkLst>
            <pc:docMk/>
            <pc:sldMk cId="0" sldId="272"/>
            <ac:cxnSpMk id="119" creationId="{6280A1C3-225A-4E11-80F8-A077743DFA05}"/>
          </ac:cxnSpMkLst>
        </pc:cxnChg>
        <pc:cxnChg chg="add mod">
          <ac:chgData name="Erudit Top" userId="3ab1a32282ca347e" providerId="LiveId" clId="{CDDC6780-1E83-4A08-9F1A-65F098FC8469}" dt="2025-05-17T19:31:06.259" v="4504" actId="164"/>
          <ac:cxnSpMkLst>
            <pc:docMk/>
            <pc:sldMk cId="0" sldId="272"/>
            <ac:cxnSpMk id="122" creationId="{26B6101E-14E1-41AC-813A-F5236BD824AB}"/>
          </ac:cxnSpMkLst>
        </pc:cxnChg>
      </pc:sldChg>
      <pc:sldChg chg="addSp delSp modSp mod">
        <pc:chgData name="Erudit Top" userId="3ab1a32282ca347e" providerId="LiveId" clId="{CDDC6780-1E83-4A08-9F1A-65F098FC8469}" dt="2025-05-17T20:07:33.356" v="4594" actId="2161"/>
        <pc:sldMkLst>
          <pc:docMk/>
          <pc:sldMk cId="0" sldId="273"/>
        </pc:sldMkLst>
        <pc:spChg chg="del">
          <ac:chgData name="Erudit Top" userId="3ab1a32282ca347e" providerId="LiveId" clId="{CDDC6780-1E83-4A08-9F1A-65F098FC8469}" dt="2025-05-17T19:20:45.105" v="4378" actId="478"/>
          <ac:spMkLst>
            <pc:docMk/>
            <pc:sldMk cId="0" sldId="273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5:17.165" v="4198" actId="207"/>
          <ac:spMkLst>
            <pc:docMk/>
            <pc:sldMk cId="0" sldId="273"/>
            <ac:spMk id="98" creationId="{A2CB587C-6744-446C-998F-E8F637774FF3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04" creationId="{17F5DC4E-19C5-45A1-9684-817D7C38B0AC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07" creationId="{CD6B2F35-488C-46BB-901B-C1727D249079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08" creationId="{02C92F12-6985-4AFF-B0AB-D48B4D4DBD69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09" creationId="{2EB11C25-48B2-4AA5-A0B1-4F6D15E2D0F4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0" creationId="{87468D25-6D0B-4609-BF07-504EAF963EBB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1" creationId="{2CE80482-CE7D-4239-81F8-8BF680073B94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2" creationId="{9A541376-2710-4CC6-854F-C100F0FB1F7E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3" creationId="{A1CFE30D-F079-4B01-8B26-02B9E16C76FD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4" creationId="{A06A4DCA-0B76-4612-860B-7E006405ECC8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5" creationId="{DDEAF907-83CE-466C-B237-85ADD9F61DF7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6" creationId="{C3344F63-E460-4BD8-A472-715937281030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7" creationId="{7BB5286C-F89B-4B5C-8CC1-A22C7FE50832}"/>
          </ac:spMkLst>
        </pc:spChg>
        <pc:spChg chg="mod">
          <ac:chgData name="Erudit Top" userId="3ab1a32282ca347e" providerId="LiveId" clId="{CDDC6780-1E83-4A08-9F1A-65F098FC8469}" dt="2025-05-17T18:49:44.680" v="3311" actId="1076"/>
          <ac:spMkLst>
            <pc:docMk/>
            <pc:sldMk cId="0" sldId="273"/>
            <ac:spMk id="118" creationId="{4B6E89E7-37C2-48C1-B26C-66023788F19F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2" creationId="{7DB76B62-04BF-4D91-AF60-659B807F4850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3" creationId="{2516AC3F-FD55-4D91-93A3-A1617BE2CA01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4" creationId="{FF4ED1BD-E34F-4BAC-92A0-DB05E9BBEE42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5" creationId="{86607807-9D5A-42F2-9479-D4BD432BF3A4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6" creationId="{24FA652E-87C7-467F-9E2A-9CBF53C4195E}"/>
          </ac:spMkLst>
        </pc:spChg>
        <pc:spChg chg="mod">
          <ac:chgData name="Erudit Top" userId="3ab1a32282ca347e" providerId="LiveId" clId="{CDDC6780-1E83-4A08-9F1A-65F098FC8469}" dt="2025-05-17T19:23:33.730" v="4415" actId="1076"/>
          <ac:spMkLst>
            <pc:docMk/>
            <pc:sldMk cId="0" sldId="273"/>
            <ac:spMk id="127" creationId="{A2029DFC-5D37-4E17-879F-CF3ADD449EFE}"/>
          </ac:spMkLst>
        </pc:spChg>
        <pc:spChg chg="add mod">
          <ac:chgData name="Erudit Top" userId="3ab1a32282ca347e" providerId="LiveId" clId="{CDDC6780-1E83-4A08-9F1A-65F098FC8469}" dt="2025-05-17T19:20:45.268" v="4379"/>
          <ac:spMkLst>
            <pc:docMk/>
            <pc:sldMk cId="0" sldId="273"/>
            <ac:spMk id="128" creationId="{8D3F8864-FB84-4788-AF19-F97BB4C12D5D}"/>
          </ac:spMkLst>
        </pc:spChg>
        <pc:grpChg chg="add del mod">
          <ac:chgData name="Erudit Top" userId="3ab1a32282ca347e" providerId="LiveId" clId="{CDDC6780-1E83-4A08-9F1A-65F098FC8469}" dt="2025-05-17T18:50:15.057" v="3312" actId="478"/>
          <ac:grpSpMkLst>
            <pc:docMk/>
            <pc:sldMk cId="0" sldId="273"/>
            <ac:grpSpMk id="102" creationId="{291C3588-9EB3-4CB9-9B82-F51E280DD9C9}"/>
          </ac:grpSpMkLst>
        </pc:grpChg>
        <pc:grpChg chg="mod">
          <ac:chgData name="Erudit Top" userId="3ab1a32282ca347e" providerId="LiveId" clId="{CDDC6780-1E83-4A08-9F1A-65F098FC8469}" dt="2025-05-17T18:49:44.680" v="3311" actId="1076"/>
          <ac:grpSpMkLst>
            <pc:docMk/>
            <pc:sldMk cId="0" sldId="273"/>
            <ac:grpSpMk id="103" creationId="{FF7C84AE-E960-4B0F-9A8A-8B5A9F5568BA}"/>
          </ac:grpSpMkLst>
        </pc:grpChg>
        <pc:grpChg chg="add mod">
          <ac:chgData name="Erudit Top" userId="3ab1a32282ca347e" providerId="LiveId" clId="{CDDC6780-1E83-4A08-9F1A-65F098FC8469}" dt="2025-05-17T19:23:33.730" v="4415" actId="1076"/>
          <ac:grpSpMkLst>
            <pc:docMk/>
            <pc:sldMk cId="0" sldId="273"/>
            <ac:grpSpMk id="119" creationId="{A8C842E7-2DE7-4B38-BB2E-295DFEE2C88F}"/>
          </ac:grpSpMkLst>
        </pc:grpChg>
        <pc:graphicFrameChg chg="mod modGraphic">
          <ac:chgData name="Erudit Top" userId="3ab1a32282ca347e" providerId="LiveId" clId="{CDDC6780-1E83-4A08-9F1A-65F098FC8469}" dt="2025-05-17T20:07:33.356" v="4594" actId="2161"/>
          <ac:graphicFrameMkLst>
            <pc:docMk/>
            <pc:sldMk cId="0" sldId="273"/>
            <ac:graphicFrameMk id="99" creationId="{CEBDB848-1590-4BE7-AD54-63F1110F8CDC}"/>
          </ac:graphicFrameMkLst>
        </pc:graphicFrameChg>
        <pc:graphicFrameChg chg="add del mod">
          <ac:chgData name="Erudit Top" userId="3ab1a32282ca347e" providerId="LiveId" clId="{CDDC6780-1E83-4A08-9F1A-65F098FC8469}" dt="2025-05-17T19:34:48.397" v="4557" actId="478"/>
          <ac:graphicFrameMkLst>
            <pc:docMk/>
            <pc:sldMk cId="0" sldId="273"/>
            <ac:graphicFrameMk id="129" creationId="{A80E3140-13B6-4FCD-8350-5A39004B0A5B}"/>
          </ac:graphicFrameMkLst>
        </pc:graphicFrameChg>
        <pc:picChg chg="add del mod">
          <ac:chgData name="Erudit Top" userId="3ab1a32282ca347e" providerId="LiveId" clId="{CDDC6780-1E83-4A08-9F1A-65F098FC8469}" dt="2025-05-17T19:05:51.879" v="4200" actId="478"/>
          <ac:picMkLst>
            <pc:docMk/>
            <pc:sldMk cId="0" sldId="273"/>
            <ac:picMk id="101" creationId="{B1C444F0-A322-4ECD-8A2D-C5A5CAC1FF0F}"/>
          </ac:picMkLst>
        </pc:picChg>
        <pc:cxnChg chg="mod">
          <ac:chgData name="Erudit Top" userId="3ab1a32282ca347e" providerId="LiveId" clId="{CDDC6780-1E83-4A08-9F1A-65F098FC8469}" dt="2025-05-17T18:49:44.680" v="3311" actId="1076"/>
          <ac:cxnSpMkLst>
            <pc:docMk/>
            <pc:sldMk cId="0" sldId="273"/>
            <ac:cxnSpMk id="105" creationId="{4B2E6309-42F7-4427-9D18-79E76D881891}"/>
          </ac:cxnSpMkLst>
        </pc:cxnChg>
        <pc:cxnChg chg="mod">
          <ac:chgData name="Erudit Top" userId="3ab1a32282ca347e" providerId="LiveId" clId="{CDDC6780-1E83-4A08-9F1A-65F098FC8469}" dt="2025-05-17T18:49:44.680" v="3311" actId="1076"/>
          <ac:cxnSpMkLst>
            <pc:docMk/>
            <pc:sldMk cId="0" sldId="273"/>
            <ac:cxnSpMk id="106" creationId="{40697157-93CB-452C-AADD-210966796E43}"/>
          </ac:cxnSpMkLst>
        </pc:cxnChg>
        <pc:cxnChg chg="mod">
          <ac:chgData name="Erudit Top" userId="3ab1a32282ca347e" providerId="LiveId" clId="{CDDC6780-1E83-4A08-9F1A-65F098FC8469}" dt="2025-05-17T19:23:33.730" v="4415" actId="1076"/>
          <ac:cxnSpMkLst>
            <pc:docMk/>
            <pc:sldMk cId="0" sldId="273"/>
            <ac:cxnSpMk id="120" creationId="{6589B3E3-2655-4F2E-BE4A-805F9B3EFC6D}"/>
          </ac:cxnSpMkLst>
        </pc:cxnChg>
        <pc:cxnChg chg="mod">
          <ac:chgData name="Erudit Top" userId="3ab1a32282ca347e" providerId="LiveId" clId="{CDDC6780-1E83-4A08-9F1A-65F098FC8469}" dt="2025-05-17T19:23:33.730" v="4415" actId="1076"/>
          <ac:cxnSpMkLst>
            <pc:docMk/>
            <pc:sldMk cId="0" sldId="273"/>
            <ac:cxnSpMk id="121" creationId="{0A258F48-F592-41A9-B803-6E7051A46E92}"/>
          </ac:cxnSpMkLst>
        </pc:cxnChg>
      </pc:sldChg>
      <pc:sldChg chg="addSp delSp modSp mod">
        <pc:chgData name="Erudit Top" userId="3ab1a32282ca347e" providerId="LiveId" clId="{CDDC6780-1E83-4A08-9F1A-65F098FC8469}" dt="2025-05-17T19:36:14.627" v="4590" actId="113"/>
        <pc:sldMkLst>
          <pc:docMk/>
          <pc:sldMk cId="0" sldId="274"/>
        </pc:sldMkLst>
        <pc:spChg chg="del">
          <ac:chgData name="Erudit Top" userId="3ab1a32282ca347e" providerId="LiveId" clId="{CDDC6780-1E83-4A08-9F1A-65F098FC8469}" dt="2025-05-17T19:20:48.983" v="4380" actId="478"/>
          <ac:spMkLst>
            <pc:docMk/>
            <pc:sldMk cId="0" sldId="274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8:47:41.308" v="3294" actId="20577"/>
          <ac:spMkLst>
            <pc:docMk/>
            <pc:sldMk cId="0" sldId="274"/>
            <ac:spMk id="99" creationId="{36AE6C9C-0F7A-483F-AB65-CEFF6BFD72CD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19" creationId="{989B4AAB-8094-439D-8F5D-2A8E88C2C89E}"/>
          </ac:spMkLst>
        </pc:spChg>
        <pc:spChg chg="del">
          <ac:chgData name="Erudit Top" userId="3ab1a32282ca347e" providerId="LiveId" clId="{CDDC6780-1E83-4A08-9F1A-65F098FC8469}" dt="2025-05-17T18:51:43.954" v="3316" actId="478"/>
          <ac:spMkLst>
            <pc:docMk/>
            <pc:sldMk cId="0" sldId="274"/>
            <ac:spMk id="136" creationId="{76B6E396-0D5A-4B29-8DB5-F0B7AC431687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37" creationId="{280276D9-DAD0-4B13-860A-985D644D36DA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38" creationId="{F3582F5F-E614-478A-A378-4E76B1EAF3D0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39" creationId="{A628A625-6DE2-4A6B-AA12-C4635CBA834D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0" creationId="{28AB3CC1-E2ED-4AFE-B4B2-7EC031FAC5A5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1" creationId="{4E2FC053-1521-44EB-A8B4-E79351B1DADA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2" creationId="{9D1971AA-3B76-46CC-AD7A-7A1B34BD1004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3" creationId="{F994C132-C423-4857-BBCF-8851693ACC33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4" creationId="{93676D90-D98C-4DC1-9DC9-6C836AB2055B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5" creationId="{4DFC75B8-429E-4853-B260-B07F23E10B1D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6" creationId="{E014B724-B79F-4B2E-B393-B2F8B00B4D72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7" creationId="{594B4689-0443-4585-86AB-41A299C9D1AB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8" creationId="{8C9E160D-993B-4E1A-B46F-11FB3326C835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49" creationId="{CB9F70F3-345A-4748-9038-65048C393957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50" creationId="{EA272915-46D2-42DC-BDEA-07E7302990F1}"/>
          </ac:spMkLst>
        </pc:spChg>
        <pc:spChg chg="mod">
          <ac:chgData name="Erudit Top" userId="3ab1a32282ca347e" providerId="LiveId" clId="{CDDC6780-1E83-4A08-9F1A-65F098FC8469}" dt="2025-05-17T19:03:21.622" v="4164" actId="1076"/>
          <ac:spMkLst>
            <pc:docMk/>
            <pc:sldMk cId="0" sldId="274"/>
            <ac:spMk id="151" creationId="{3DBAE62B-147A-470C-8A59-5CB7FB3B749A}"/>
          </ac:spMkLst>
        </pc:spChg>
        <pc:spChg chg="add mod">
          <ac:chgData name="Erudit Top" userId="3ab1a32282ca347e" providerId="LiveId" clId="{CDDC6780-1E83-4A08-9F1A-65F098FC8469}" dt="2025-05-17T19:20:49.200" v="4381"/>
          <ac:spMkLst>
            <pc:docMk/>
            <pc:sldMk cId="0" sldId="274"/>
            <ac:spMk id="152" creationId="{F5F1D7D5-9209-4F81-B2A2-38FDA5655393}"/>
          </ac:spMkLst>
        </pc:spChg>
        <pc:grpChg chg="add mod">
          <ac:chgData name="Erudit Top" userId="3ab1a32282ca347e" providerId="LiveId" clId="{CDDC6780-1E83-4A08-9F1A-65F098FC8469}" dt="2025-05-17T19:03:21.622" v="4164" actId="1076"/>
          <ac:grpSpMkLst>
            <pc:docMk/>
            <pc:sldMk cId="0" sldId="274"/>
            <ac:grpSpMk id="117" creationId="{CFA1E367-4324-4D7D-A525-8F70B0059424}"/>
          </ac:grpSpMkLst>
        </pc:grpChg>
        <pc:grpChg chg="del">
          <ac:chgData name="Erudit Top" userId="3ab1a32282ca347e" providerId="LiveId" clId="{CDDC6780-1E83-4A08-9F1A-65F098FC8469}" dt="2025-05-17T18:46:26.784" v="3120" actId="478"/>
          <ac:grpSpMkLst>
            <pc:docMk/>
            <pc:sldMk cId="0" sldId="274"/>
            <ac:grpSpMk id="120" creationId="{1050657F-F7E0-4E4E-AD9D-55815ADDE1DB}"/>
          </ac:grpSpMkLst>
        </pc:grpChg>
        <pc:graphicFrameChg chg="mod modGraphic">
          <ac:chgData name="Erudit Top" userId="3ab1a32282ca347e" providerId="LiveId" clId="{CDDC6780-1E83-4A08-9F1A-65F098FC8469}" dt="2025-05-17T19:35:57.949" v="4584" actId="2164"/>
          <ac:graphicFrameMkLst>
            <pc:docMk/>
            <pc:sldMk cId="0" sldId="274"/>
            <ac:graphicFrameMk id="100" creationId="{C78B8810-4B8B-42C5-B7B9-647520DE772B}"/>
          </ac:graphicFrameMkLst>
        </pc:graphicFrameChg>
        <pc:graphicFrameChg chg="add mod modGraphic">
          <ac:chgData name="Erudit Top" userId="3ab1a32282ca347e" providerId="LiveId" clId="{CDDC6780-1E83-4A08-9F1A-65F098FC8469}" dt="2025-05-17T19:36:14.627" v="4590" actId="113"/>
          <ac:graphicFrameMkLst>
            <pc:docMk/>
            <pc:sldMk cId="0" sldId="274"/>
            <ac:graphicFrameMk id="153" creationId="{8027FD71-6581-4326-A0BF-395AC9A8B746}"/>
          </ac:graphicFrameMkLst>
        </pc:graphicFrameChg>
        <pc:cxnChg chg="mod">
          <ac:chgData name="Erudit Top" userId="3ab1a32282ca347e" providerId="LiveId" clId="{CDDC6780-1E83-4A08-9F1A-65F098FC8469}" dt="2025-05-17T19:03:21.622" v="4164" actId="1076"/>
          <ac:cxnSpMkLst>
            <pc:docMk/>
            <pc:sldMk cId="0" sldId="274"/>
            <ac:cxnSpMk id="118" creationId="{4F1B14A8-77C9-4544-B819-6882E3A2EFBB}"/>
          </ac:cxnSpMkLst>
        </pc:cxnChg>
      </pc:sldChg>
      <pc:sldChg chg="addSp delSp modSp mod">
        <pc:chgData name="Erudit Top" userId="3ab1a32282ca347e" providerId="LiveId" clId="{CDDC6780-1E83-4A08-9F1A-65F098FC8469}" dt="2025-05-17T19:20:53.799" v="4383"/>
        <pc:sldMkLst>
          <pc:docMk/>
          <pc:sldMk cId="0" sldId="275"/>
        </pc:sldMkLst>
        <pc:spChg chg="del">
          <ac:chgData name="Erudit Top" userId="3ab1a32282ca347e" providerId="LiveId" clId="{CDDC6780-1E83-4A08-9F1A-65F098FC8469}" dt="2025-05-17T19:20:53.554" v="4382" actId="478"/>
          <ac:spMkLst>
            <pc:docMk/>
            <pc:sldMk cId="0" sldId="275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2:40.911" v="4163" actId="14100"/>
          <ac:spMkLst>
            <pc:docMk/>
            <pc:sldMk cId="0" sldId="275"/>
            <ac:spMk id="98" creationId="{BE84DF33-ABC2-4ED1-B517-65B2E0504DEE}"/>
          </ac:spMkLst>
        </pc:spChg>
        <pc:spChg chg="add mod">
          <ac:chgData name="Erudit Top" userId="3ab1a32282ca347e" providerId="LiveId" clId="{CDDC6780-1E83-4A08-9F1A-65F098FC8469}" dt="2025-05-17T19:20:53.799" v="4383"/>
          <ac:spMkLst>
            <pc:docMk/>
            <pc:sldMk cId="0" sldId="275"/>
            <ac:spMk id="99" creationId="{A1E95309-E582-4B1C-B55F-8FFB52C067D3}"/>
          </ac:spMkLst>
        </pc:spChg>
      </pc:sldChg>
      <pc:sldChg chg="addSp delSp modSp mod">
        <pc:chgData name="Erudit Top" userId="3ab1a32282ca347e" providerId="LiveId" clId="{CDDC6780-1E83-4A08-9F1A-65F098FC8469}" dt="2025-05-17T19:20:59.290" v="4385"/>
        <pc:sldMkLst>
          <pc:docMk/>
          <pc:sldMk cId="0" sldId="276"/>
        </pc:sldMkLst>
        <pc:spChg chg="del">
          <ac:chgData name="Erudit Top" userId="3ab1a32282ca347e" providerId="LiveId" clId="{CDDC6780-1E83-4A08-9F1A-65F098FC8469}" dt="2025-05-17T19:20:59.038" v="4384" actId="478"/>
          <ac:spMkLst>
            <pc:docMk/>
            <pc:sldMk cId="0" sldId="276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2:27.407" v="4160" actId="207"/>
          <ac:spMkLst>
            <pc:docMk/>
            <pc:sldMk cId="0" sldId="276"/>
            <ac:spMk id="98" creationId="{DB1FD13D-C117-4EDA-AB46-CA7E78213DC3}"/>
          </ac:spMkLst>
        </pc:spChg>
        <pc:spChg chg="add mod">
          <ac:chgData name="Erudit Top" userId="3ab1a32282ca347e" providerId="LiveId" clId="{CDDC6780-1E83-4A08-9F1A-65F098FC8469}" dt="2025-05-17T19:20:59.290" v="4385"/>
          <ac:spMkLst>
            <pc:docMk/>
            <pc:sldMk cId="0" sldId="276"/>
            <ac:spMk id="99" creationId="{C5D9BD13-33C4-4ED8-8BD1-A396D14E52FB}"/>
          </ac:spMkLst>
        </pc:spChg>
      </pc:sldChg>
      <pc:sldChg chg="addSp delSp modSp mod">
        <pc:chgData name="Erudit Top" userId="3ab1a32282ca347e" providerId="LiveId" clId="{CDDC6780-1E83-4A08-9F1A-65F098FC8469}" dt="2025-05-17T19:21:03.484" v="4387"/>
        <pc:sldMkLst>
          <pc:docMk/>
          <pc:sldMk cId="0" sldId="277"/>
        </pc:sldMkLst>
        <pc:spChg chg="del">
          <ac:chgData name="Erudit Top" userId="3ab1a32282ca347e" providerId="LiveId" clId="{CDDC6780-1E83-4A08-9F1A-65F098FC8469}" dt="2025-05-17T19:21:03.241" v="4386" actId="478"/>
          <ac:spMkLst>
            <pc:docMk/>
            <pc:sldMk cId="0" sldId="277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1:41.331" v="4159" actId="207"/>
          <ac:spMkLst>
            <pc:docMk/>
            <pc:sldMk cId="0" sldId="277"/>
            <ac:spMk id="98" creationId="{AD6E2E8B-6313-4E9F-B116-BE8312B5B476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2" creationId="{EB1616F2-9D62-431E-9700-01FB37B0FE69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3" creationId="{C2B89531-9577-4F45-B359-7C4C73674123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4" creationId="{1E9A7032-F4FF-4850-9393-1BB148754A7E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5" creationId="{F05380E7-1C40-4A7B-9D1A-4565AF9E9489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6" creationId="{5E6A0FDF-66AA-447A-867F-0565E9D5AFFE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7" creationId="{F186A494-CCC5-499B-9704-DBE49F423F56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8" creationId="{1A873679-C3D8-4D30-95D5-BA14A3DE84F4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09" creationId="{B19D0596-5BED-49DF-8133-5565C890B645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0" creationId="{1D904D55-2233-4580-99B5-413DFEA827DE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1" creationId="{C85D4F03-B996-419F-8E5A-7CB48F3050E4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2" creationId="{28E1E18B-A093-45D7-85D6-50701F9E1CCD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3" creationId="{76F7619C-B671-44D2-847E-FD550E5E56A3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4" creationId="{22B33920-D0BE-47FA-AB38-F9D1057B242A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5" creationId="{B3F6282E-5794-46FA-9541-BB288C1A83E2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6" creationId="{9013ACBA-85BE-410F-91FD-360B88FD026D}"/>
          </ac:spMkLst>
        </pc:spChg>
        <pc:spChg chg="mod">
          <ac:chgData name="Erudit Top" userId="3ab1a32282ca347e" providerId="LiveId" clId="{CDDC6780-1E83-4A08-9F1A-65F098FC8469}" dt="2025-05-17T18:54:27.193" v="3498"/>
          <ac:spMkLst>
            <pc:docMk/>
            <pc:sldMk cId="0" sldId="277"/>
            <ac:spMk id="117" creationId="{D944308D-E425-4DB8-9D9E-4F7B51BF769F}"/>
          </ac:spMkLst>
        </pc:spChg>
        <pc:spChg chg="add mod">
          <ac:chgData name="Erudit Top" userId="3ab1a32282ca347e" providerId="LiveId" clId="{CDDC6780-1E83-4A08-9F1A-65F098FC8469}" dt="2025-05-17T19:21:03.484" v="4387"/>
          <ac:spMkLst>
            <pc:docMk/>
            <pc:sldMk cId="0" sldId="277"/>
            <ac:spMk id="118" creationId="{415E770F-8789-421B-A763-EE0254437FD6}"/>
          </ac:spMkLst>
        </pc:spChg>
        <pc:grpChg chg="add del mod">
          <ac:chgData name="Erudit Top" userId="3ab1a32282ca347e" providerId="LiveId" clId="{CDDC6780-1E83-4A08-9F1A-65F098FC8469}" dt="2025-05-17T18:54:28.943" v="3499"/>
          <ac:grpSpMkLst>
            <pc:docMk/>
            <pc:sldMk cId="0" sldId="277"/>
            <ac:grpSpMk id="100" creationId="{8DDCB1FC-D82F-40D9-9A1B-EDD92228F8FE}"/>
          </ac:grpSpMkLst>
        </pc:grpChg>
        <pc:graphicFrameChg chg="del">
          <ac:chgData name="Erudit Top" userId="3ab1a32282ca347e" providerId="LiveId" clId="{CDDC6780-1E83-4A08-9F1A-65F098FC8469}" dt="2025-05-17T18:54:16.676" v="3496" actId="478"/>
          <ac:graphicFrameMkLst>
            <pc:docMk/>
            <pc:sldMk cId="0" sldId="277"/>
            <ac:graphicFrameMk id="99" creationId="{753F68EA-D4DF-48A9-B18F-4AB2BEC38D26}"/>
          </ac:graphicFrameMkLst>
        </pc:graphicFrameChg>
        <pc:cxnChg chg="mod">
          <ac:chgData name="Erudit Top" userId="3ab1a32282ca347e" providerId="LiveId" clId="{CDDC6780-1E83-4A08-9F1A-65F098FC8469}" dt="2025-05-17T18:54:27.193" v="3498"/>
          <ac:cxnSpMkLst>
            <pc:docMk/>
            <pc:sldMk cId="0" sldId="277"/>
            <ac:cxnSpMk id="101" creationId="{E0ECF654-EDDF-486C-BFEC-FFEBB456F922}"/>
          </ac:cxnSpMkLst>
        </pc:cxnChg>
      </pc:sldChg>
      <pc:sldChg chg="addSp delSp modSp mod">
        <pc:chgData name="Erudit Top" userId="3ab1a32282ca347e" providerId="LiveId" clId="{CDDC6780-1E83-4A08-9F1A-65F098FC8469}" dt="2025-05-17T19:21:07.682" v="4389"/>
        <pc:sldMkLst>
          <pc:docMk/>
          <pc:sldMk cId="0" sldId="278"/>
        </pc:sldMkLst>
        <pc:spChg chg="del">
          <ac:chgData name="Erudit Top" userId="3ab1a32282ca347e" providerId="LiveId" clId="{CDDC6780-1E83-4A08-9F1A-65F098FC8469}" dt="2025-05-17T19:21:07.358" v="4388" actId="478"/>
          <ac:spMkLst>
            <pc:docMk/>
            <pc:sldMk cId="0" sldId="278"/>
            <ac:spMk id="75" creationId="{00000000-0000-0000-0000-000000000000}"/>
          </ac:spMkLst>
        </pc:spChg>
        <pc:spChg chg="mod">
          <ac:chgData name="Erudit Top" userId="3ab1a32282ca347e" providerId="LiveId" clId="{CDDC6780-1E83-4A08-9F1A-65F098FC8469}" dt="2025-05-17T19:01:17.049" v="4157" actId="207"/>
          <ac:spMkLst>
            <pc:docMk/>
            <pc:sldMk cId="0" sldId="278"/>
            <ac:spMk id="98" creationId="{90F9BCA9-65E4-4910-980E-E2A4BABF1692}"/>
          </ac:spMkLst>
        </pc:spChg>
        <pc:spChg chg="add mod">
          <ac:chgData name="Erudit Top" userId="3ab1a32282ca347e" providerId="LiveId" clId="{CDDC6780-1E83-4A08-9F1A-65F098FC8469}" dt="2025-05-17T19:21:07.682" v="4389"/>
          <ac:spMkLst>
            <pc:docMk/>
            <pc:sldMk cId="0" sldId="278"/>
            <ac:spMk id="99" creationId="{F59FC262-EFD8-4964-A3A7-40F0914ADDA4}"/>
          </ac:spMkLst>
        </pc:spChg>
      </pc:sldChg>
      <pc:sldChg chg="addSp delSp modSp mod">
        <pc:chgData name="Erudit Top" userId="3ab1a32282ca347e" providerId="LiveId" clId="{CDDC6780-1E83-4A08-9F1A-65F098FC8469}" dt="2025-05-17T19:21:11.428" v="4391"/>
        <pc:sldMkLst>
          <pc:docMk/>
          <pc:sldMk cId="0" sldId="279"/>
        </pc:sldMkLst>
        <pc:spChg chg="del">
          <ac:chgData name="Erudit Top" userId="3ab1a32282ca347e" providerId="LiveId" clId="{CDDC6780-1E83-4A08-9F1A-65F098FC8469}" dt="2025-05-17T19:21:11.288" v="4390" actId="478"/>
          <ac:spMkLst>
            <pc:docMk/>
            <pc:sldMk cId="0" sldId="279"/>
            <ac:spMk id="75" creationId="{00000000-0000-0000-0000-000000000000}"/>
          </ac:spMkLst>
        </pc:spChg>
        <pc:spChg chg="add mod">
          <ac:chgData name="Erudit Top" userId="3ab1a32282ca347e" providerId="LiveId" clId="{CDDC6780-1E83-4A08-9F1A-65F098FC8469}" dt="2025-05-17T19:21:11.428" v="4391"/>
          <ac:spMkLst>
            <pc:docMk/>
            <pc:sldMk cId="0" sldId="279"/>
            <ac:spMk id="97" creationId="{B29029E2-B697-4211-9A86-EB44277F6605}"/>
          </ac:spMkLst>
        </pc:spChg>
      </pc:sldChg>
      <pc:sldChg chg="addSp delSp modSp mod setBg">
        <pc:chgData name="Erudit Top" userId="3ab1a32282ca347e" providerId="LiveId" clId="{CDDC6780-1E83-4A08-9F1A-65F098FC8469}" dt="2025-05-17T19:22:03.444" v="4404"/>
        <pc:sldMkLst>
          <pc:docMk/>
          <pc:sldMk cId="0" sldId="280"/>
        </pc:sldMkLst>
        <pc:spChg chg="del">
          <ac:chgData name="Erudit Top" userId="3ab1a32282ca347e" providerId="LiveId" clId="{CDDC6780-1E83-4A08-9F1A-65F098FC8469}" dt="2025-05-17T19:21:15.048" v="4392" actId="478"/>
          <ac:spMkLst>
            <pc:docMk/>
            <pc:sldMk cId="0" sldId="280"/>
            <ac:spMk id="75" creationId="{00000000-0000-0000-0000-000000000000}"/>
          </ac:spMkLst>
        </pc:spChg>
        <pc:spChg chg="add mod">
          <ac:chgData name="Erudit Top" userId="3ab1a32282ca347e" providerId="LiveId" clId="{CDDC6780-1E83-4A08-9F1A-65F098FC8469}" dt="2025-05-17T19:21:15.230" v="4393"/>
          <ac:spMkLst>
            <pc:docMk/>
            <pc:sldMk cId="0" sldId="280"/>
            <ac:spMk id="100" creationId="{FEF13A27-700D-4454-AD02-BDE2B5550D47}"/>
          </ac:spMkLst>
        </pc:spChg>
        <pc:graphicFrameChg chg="modGraphic">
          <ac:chgData name="Erudit Top" userId="3ab1a32282ca347e" providerId="LiveId" clId="{CDDC6780-1E83-4A08-9F1A-65F098FC8469}" dt="2025-05-17T18:59:58.659" v="4137" actId="20577"/>
          <ac:graphicFrameMkLst>
            <pc:docMk/>
            <pc:sldMk cId="0" sldId="280"/>
            <ac:graphicFrameMk id="98" creationId="{438E9CF7-7B16-4C79-B472-0F79A6DF032B}"/>
          </ac:graphicFrameMkLst>
        </pc:graphicFrameChg>
        <pc:graphicFrameChg chg="modGraphic">
          <ac:chgData name="Erudit Top" userId="3ab1a32282ca347e" providerId="LiveId" clId="{CDDC6780-1E83-4A08-9F1A-65F098FC8469}" dt="2025-05-17T19:00:34.357" v="4155" actId="20577"/>
          <ac:graphicFrameMkLst>
            <pc:docMk/>
            <pc:sldMk cId="0" sldId="280"/>
            <ac:graphicFrameMk id="99" creationId="{F0AA590A-68B4-44B9-86E5-5AB52410462D}"/>
          </ac:graphicFrameMkLst>
        </pc:graphicFrameChg>
      </pc:sldChg>
      <pc:sldMasterChg chg="setBg modSldLayout">
        <pc:chgData name="Erudit Top" userId="3ab1a32282ca347e" providerId="LiveId" clId="{CDDC6780-1E83-4A08-9F1A-65F098FC8469}" dt="2025-05-17T19:23:04.432" v="4413"/>
        <pc:sldMasterMkLst>
          <pc:docMk/>
          <pc:sldMasterMk cId="0" sldId="2147483648"/>
        </pc:sldMasterMkLst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Erudit Top" userId="3ab1a32282ca347e" providerId="LiveId" clId="{CDDC6780-1E83-4A08-9F1A-65F098FC8469}" dt="2025-05-17T19:23:04.432" v="4413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Erudit Top" userId="3ab1a32282ca347e" providerId="LiveId" clId="{0B4A122E-53EE-4E19-A2D9-041C3169AE7E}"/>
    <pc:docChg chg="modSld">
      <pc:chgData name="Erudit Top" userId="3ab1a32282ca347e" providerId="LiveId" clId="{0B4A122E-53EE-4E19-A2D9-041C3169AE7E}" dt="2025-03-13T20:28:49.847" v="23" actId="14100"/>
      <pc:docMkLst>
        <pc:docMk/>
      </pc:docMkLst>
      <pc:sldChg chg="modSp mod">
        <pc:chgData name="Erudit Top" userId="3ab1a32282ca347e" providerId="LiveId" clId="{0B4A122E-53EE-4E19-A2D9-041C3169AE7E}" dt="2025-03-13T20:28:49.847" v="23" actId="14100"/>
        <pc:sldMkLst>
          <pc:docMk/>
          <pc:sldMk cId="0" sldId="277"/>
        </pc:sldMkLst>
        <pc:spChg chg="mod">
          <ac:chgData name="Erudit Top" userId="3ab1a32282ca347e" providerId="LiveId" clId="{0B4A122E-53EE-4E19-A2D9-041C3169AE7E}" dt="2025-03-13T20:27:10.835" v="12" actId="207"/>
          <ac:spMkLst>
            <pc:docMk/>
            <pc:sldMk cId="0" sldId="277"/>
            <ac:spMk id="98" creationId="{AD6E2E8B-6313-4E9F-B116-BE8312B5B476}"/>
          </ac:spMkLst>
        </pc:spChg>
        <pc:graphicFrameChg chg="mod">
          <ac:chgData name="Erudit Top" userId="3ab1a32282ca347e" providerId="LiveId" clId="{0B4A122E-53EE-4E19-A2D9-041C3169AE7E}" dt="2025-03-13T20:28:49.847" v="23" actId="14100"/>
          <ac:graphicFrameMkLst>
            <pc:docMk/>
            <pc:sldMk cId="0" sldId="277"/>
            <ac:graphicFrameMk id="99" creationId="{753F68EA-D4DF-48A9-B18F-4AB2BEC38D26}"/>
          </ac:graphicFrameMkLst>
        </pc:graphicFrameChg>
      </pc:sldChg>
    </pc:docChg>
  </pc:docChgLst>
  <pc:docChgLst>
    <pc:chgData name="Erudit Top" userId="3ab1a32282ca347e" providerId="LiveId" clId="{195EBB5E-085F-43D6-87CD-3A3D2F0002B5}"/>
    <pc:docChg chg="undo custSel modSld">
      <pc:chgData name="Erudit Top" userId="3ab1a32282ca347e" providerId="LiveId" clId="{195EBB5E-085F-43D6-87CD-3A3D2F0002B5}" dt="2024-07-24T08:07:09.037" v="25"/>
      <pc:docMkLst>
        <pc:docMk/>
      </pc:docMkLst>
      <pc:sldChg chg="modSp mod">
        <pc:chgData name="Erudit Top" userId="3ab1a32282ca347e" providerId="LiveId" clId="{195EBB5E-085F-43D6-87CD-3A3D2F0002B5}" dt="2024-07-24T08:05:42.593" v="0" actId="2711"/>
        <pc:sldMkLst>
          <pc:docMk/>
          <pc:sldMk cId="0" sldId="257"/>
        </pc:sldMkLst>
        <pc:spChg chg="mod">
          <ac:chgData name="Erudit Top" userId="3ab1a32282ca347e" providerId="LiveId" clId="{195EBB5E-085F-43D6-87CD-3A3D2F0002B5}" dt="2024-07-24T08:05:42.593" v="0" actId="2711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5:55.442" v="1" actId="2711"/>
        <pc:sldMkLst>
          <pc:docMk/>
          <pc:sldMk cId="0" sldId="258"/>
        </pc:sldMkLst>
        <pc:spChg chg="mod">
          <ac:chgData name="Erudit Top" userId="3ab1a32282ca347e" providerId="LiveId" clId="{195EBB5E-085F-43D6-87CD-3A3D2F0002B5}" dt="2024-07-24T08:05:55.442" v="1" actId="2711"/>
          <ac:spMkLst>
            <pc:docMk/>
            <pc:sldMk cId="0" sldId="258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03.156" v="2" actId="2711"/>
        <pc:sldMkLst>
          <pc:docMk/>
          <pc:sldMk cId="0" sldId="259"/>
        </pc:sldMkLst>
        <pc:spChg chg="mod">
          <ac:chgData name="Erudit Top" userId="3ab1a32282ca347e" providerId="LiveId" clId="{195EBB5E-085F-43D6-87CD-3A3D2F0002B5}" dt="2024-07-24T08:06:03.156" v="2" actId="2711"/>
          <ac:spMkLst>
            <pc:docMk/>
            <pc:sldMk cId="0" sldId="259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08.316" v="3"/>
        <pc:sldMkLst>
          <pc:docMk/>
          <pc:sldMk cId="0" sldId="260"/>
        </pc:sldMkLst>
        <pc:spChg chg="mod">
          <ac:chgData name="Erudit Top" userId="3ab1a32282ca347e" providerId="LiveId" clId="{195EBB5E-085F-43D6-87CD-3A3D2F0002B5}" dt="2024-07-24T08:06:08.316" v="3"/>
          <ac:spMkLst>
            <pc:docMk/>
            <pc:sldMk cId="0" sldId="260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12.036" v="4"/>
        <pc:sldMkLst>
          <pc:docMk/>
          <pc:sldMk cId="0" sldId="261"/>
        </pc:sldMkLst>
        <pc:spChg chg="mod">
          <ac:chgData name="Erudit Top" userId="3ab1a32282ca347e" providerId="LiveId" clId="{195EBB5E-085F-43D6-87CD-3A3D2F0002B5}" dt="2024-07-24T08:06:12.036" v="4"/>
          <ac:spMkLst>
            <pc:docMk/>
            <pc:sldMk cId="0" sldId="261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15.104" v="5"/>
        <pc:sldMkLst>
          <pc:docMk/>
          <pc:sldMk cId="0" sldId="262"/>
        </pc:sldMkLst>
        <pc:spChg chg="mod">
          <ac:chgData name="Erudit Top" userId="3ab1a32282ca347e" providerId="LiveId" clId="{195EBB5E-085F-43D6-87CD-3A3D2F0002B5}" dt="2024-07-24T08:06:15.104" v="5"/>
          <ac:spMkLst>
            <pc:docMk/>
            <pc:sldMk cId="0" sldId="262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17.524" v="6"/>
        <pc:sldMkLst>
          <pc:docMk/>
          <pc:sldMk cId="0" sldId="263"/>
        </pc:sldMkLst>
        <pc:spChg chg="mod">
          <ac:chgData name="Erudit Top" userId="3ab1a32282ca347e" providerId="LiveId" clId="{195EBB5E-085F-43D6-87CD-3A3D2F0002B5}" dt="2024-07-24T08:06:17.524" v="6"/>
          <ac:spMkLst>
            <pc:docMk/>
            <pc:sldMk cId="0" sldId="263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20.983" v="7"/>
        <pc:sldMkLst>
          <pc:docMk/>
          <pc:sldMk cId="0" sldId="264"/>
        </pc:sldMkLst>
        <pc:spChg chg="mod">
          <ac:chgData name="Erudit Top" userId="3ab1a32282ca347e" providerId="LiveId" clId="{195EBB5E-085F-43D6-87CD-3A3D2F0002B5}" dt="2024-07-24T08:06:20.983" v="7"/>
          <ac:spMkLst>
            <pc:docMk/>
            <pc:sldMk cId="0" sldId="264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24.428" v="8"/>
        <pc:sldMkLst>
          <pc:docMk/>
          <pc:sldMk cId="0" sldId="265"/>
        </pc:sldMkLst>
        <pc:spChg chg="mod">
          <ac:chgData name="Erudit Top" userId="3ab1a32282ca347e" providerId="LiveId" clId="{195EBB5E-085F-43D6-87CD-3A3D2F0002B5}" dt="2024-07-24T08:06:24.428" v="8"/>
          <ac:spMkLst>
            <pc:docMk/>
            <pc:sldMk cId="0" sldId="265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27.686" v="9"/>
        <pc:sldMkLst>
          <pc:docMk/>
          <pc:sldMk cId="0" sldId="266"/>
        </pc:sldMkLst>
        <pc:spChg chg="mod">
          <ac:chgData name="Erudit Top" userId="3ab1a32282ca347e" providerId="LiveId" clId="{195EBB5E-085F-43D6-87CD-3A3D2F0002B5}" dt="2024-07-24T08:06:27.686" v="9"/>
          <ac:spMkLst>
            <pc:docMk/>
            <pc:sldMk cId="0" sldId="266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31.480" v="10"/>
        <pc:sldMkLst>
          <pc:docMk/>
          <pc:sldMk cId="0" sldId="267"/>
        </pc:sldMkLst>
        <pc:spChg chg="mod">
          <ac:chgData name="Erudit Top" userId="3ab1a32282ca347e" providerId="LiveId" clId="{195EBB5E-085F-43D6-87CD-3A3D2F0002B5}" dt="2024-07-24T08:06:31.480" v="10"/>
          <ac:spMkLst>
            <pc:docMk/>
            <pc:sldMk cId="0" sldId="267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34.473" v="11"/>
        <pc:sldMkLst>
          <pc:docMk/>
          <pc:sldMk cId="0" sldId="268"/>
        </pc:sldMkLst>
        <pc:spChg chg="mod">
          <ac:chgData name="Erudit Top" userId="3ab1a32282ca347e" providerId="LiveId" clId="{195EBB5E-085F-43D6-87CD-3A3D2F0002B5}" dt="2024-07-24T08:06:34.473" v="11"/>
          <ac:spMkLst>
            <pc:docMk/>
            <pc:sldMk cId="0" sldId="268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37.705" v="12"/>
        <pc:sldMkLst>
          <pc:docMk/>
          <pc:sldMk cId="0" sldId="269"/>
        </pc:sldMkLst>
        <pc:spChg chg="mod">
          <ac:chgData name="Erudit Top" userId="3ab1a32282ca347e" providerId="LiveId" clId="{195EBB5E-085F-43D6-87CD-3A3D2F0002B5}" dt="2024-07-24T08:06:37.705" v="12"/>
          <ac:spMkLst>
            <pc:docMk/>
            <pc:sldMk cId="0" sldId="269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40.031" v="13"/>
        <pc:sldMkLst>
          <pc:docMk/>
          <pc:sldMk cId="0" sldId="270"/>
        </pc:sldMkLst>
        <pc:spChg chg="mod">
          <ac:chgData name="Erudit Top" userId="3ab1a32282ca347e" providerId="LiveId" clId="{195EBB5E-085F-43D6-87CD-3A3D2F0002B5}" dt="2024-07-24T08:06:40.031" v="13"/>
          <ac:spMkLst>
            <pc:docMk/>
            <pc:sldMk cId="0" sldId="270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43.552" v="14"/>
        <pc:sldMkLst>
          <pc:docMk/>
          <pc:sldMk cId="0" sldId="271"/>
        </pc:sldMkLst>
        <pc:spChg chg="mod">
          <ac:chgData name="Erudit Top" userId="3ab1a32282ca347e" providerId="LiveId" clId="{195EBB5E-085F-43D6-87CD-3A3D2F0002B5}" dt="2024-07-24T08:06:43.552" v="14"/>
          <ac:spMkLst>
            <pc:docMk/>
            <pc:sldMk cId="0" sldId="271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46.070" v="15"/>
        <pc:sldMkLst>
          <pc:docMk/>
          <pc:sldMk cId="0" sldId="272"/>
        </pc:sldMkLst>
        <pc:spChg chg="mod">
          <ac:chgData name="Erudit Top" userId="3ab1a32282ca347e" providerId="LiveId" clId="{195EBB5E-085F-43D6-87CD-3A3D2F0002B5}" dt="2024-07-24T08:06:46.070" v="15"/>
          <ac:spMkLst>
            <pc:docMk/>
            <pc:sldMk cId="0" sldId="272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48.296" v="16"/>
        <pc:sldMkLst>
          <pc:docMk/>
          <pc:sldMk cId="0" sldId="273"/>
        </pc:sldMkLst>
        <pc:spChg chg="mod">
          <ac:chgData name="Erudit Top" userId="3ab1a32282ca347e" providerId="LiveId" clId="{195EBB5E-085F-43D6-87CD-3A3D2F0002B5}" dt="2024-07-24T08:06:48.296" v="16"/>
          <ac:spMkLst>
            <pc:docMk/>
            <pc:sldMk cId="0" sldId="273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51.628" v="17"/>
        <pc:sldMkLst>
          <pc:docMk/>
          <pc:sldMk cId="0" sldId="274"/>
        </pc:sldMkLst>
        <pc:spChg chg="mod">
          <ac:chgData name="Erudit Top" userId="3ab1a32282ca347e" providerId="LiveId" clId="{195EBB5E-085F-43D6-87CD-3A3D2F0002B5}" dt="2024-07-24T08:06:51.628" v="17"/>
          <ac:spMkLst>
            <pc:docMk/>
            <pc:sldMk cId="0" sldId="274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54.052" v="18"/>
        <pc:sldMkLst>
          <pc:docMk/>
          <pc:sldMk cId="0" sldId="275"/>
        </pc:sldMkLst>
        <pc:spChg chg="mod">
          <ac:chgData name="Erudit Top" userId="3ab1a32282ca347e" providerId="LiveId" clId="{195EBB5E-085F-43D6-87CD-3A3D2F0002B5}" dt="2024-07-24T08:06:54.052" v="18"/>
          <ac:spMkLst>
            <pc:docMk/>
            <pc:sldMk cId="0" sldId="275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56.914" v="19"/>
        <pc:sldMkLst>
          <pc:docMk/>
          <pc:sldMk cId="0" sldId="276"/>
        </pc:sldMkLst>
        <pc:spChg chg="mod">
          <ac:chgData name="Erudit Top" userId="3ab1a32282ca347e" providerId="LiveId" clId="{195EBB5E-085F-43D6-87CD-3A3D2F0002B5}" dt="2024-07-24T08:06:56.914" v="19"/>
          <ac:spMkLst>
            <pc:docMk/>
            <pc:sldMk cId="0" sldId="276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6:59.391" v="20"/>
        <pc:sldMkLst>
          <pc:docMk/>
          <pc:sldMk cId="0" sldId="277"/>
        </pc:sldMkLst>
        <pc:spChg chg="mod">
          <ac:chgData name="Erudit Top" userId="3ab1a32282ca347e" providerId="LiveId" clId="{195EBB5E-085F-43D6-87CD-3A3D2F0002B5}" dt="2024-07-24T08:06:59.391" v="20"/>
          <ac:spMkLst>
            <pc:docMk/>
            <pc:sldMk cId="0" sldId="277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7:01.611" v="21"/>
        <pc:sldMkLst>
          <pc:docMk/>
          <pc:sldMk cId="0" sldId="278"/>
        </pc:sldMkLst>
        <pc:spChg chg="mod">
          <ac:chgData name="Erudit Top" userId="3ab1a32282ca347e" providerId="LiveId" clId="{195EBB5E-085F-43D6-87CD-3A3D2F0002B5}" dt="2024-07-24T08:07:01.611" v="21"/>
          <ac:spMkLst>
            <pc:docMk/>
            <pc:sldMk cId="0" sldId="278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7:03.831" v="22"/>
        <pc:sldMkLst>
          <pc:docMk/>
          <pc:sldMk cId="0" sldId="279"/>
        </pc:sldMkLst>
        <pc:spChg chg="mod">
          <ac:chgData name="Erudit Top" userId="3ab1a32282ca347e" providerId="LiveId" clId="{195EBB5E-085F-43D6-87CD-3A3D2F0002B5}" dt="2024-07-24T08:07:03.831" v="22"/>
          <ac:spMkLst>
            <pc:docMk/>
            <pc:sldMk cId="0" sldId="279"/>
            <ac:spMk id="75" creationId="{00000000-0000-0000-0000-000000000000}"/>
          </ac:spMkLst>
        </pc:spChg>
      </pc:sldChg>
      <pc:sldChg chg="modSp mod">
        <pc:chgData name="Erudit Top" userId="3ab1a32282ca347e" providerId="LiveId" clId="{195EBB5E-085F-43D6-87CD-3A3D2F0002B5}" dt="2024-07-24T08:07:09.037" v="25"/>
        <pc:sldMkLst>
          <pc:docMk/>
          <pc:sldMk cId="0" sldId="280"/>
        </pc:sldMkLst>
        <pc:spChg chg="mod">
          <ac:chgData name="Erudit Top" userId="3ab1a32282ca347e" providerId="LiveId" clId="{195EBB5E-085F-43D6-87CD-3A3D2F0002B5}" dt="2024-07-24T08:07:09.037" v="25"/>
          <ac:spMkLst>
            <pc:docMk/>
            <pc:sldMk cId="0" sldId="280"/>
            <ac:spMk id="7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Значення Y</c:v>
                </c:pt>
              </c:strCache>
            </c:strRef>
          </c:tx>
          <c:spPr>
            <a:ln w="3492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31750">
                <a:solidFill>
                  <a:srgbClr val="7030A0"/>
                </a:solidFill>
              </a:ln>
              <a:effectLst/>
            </c:spPr>
          </c:marker>
          <c:xVal>
            <c:numRef>
              <c:f>Аркуш1!$A$2:$A$14</c:f>
              <c:numCache>
                <c:formatCode>General</c:formatCode>
                <c:ptCount val="1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</c:numCache>
            </c:numRef>
          </c:xVal>
          <c:yVal>
            <c:numRef>
              <c:f>Аркуш1!$B$2:$B$14</c:f>
              <c:numCache>
                <c:formatCode>General</c:formatCode>
                <c:ptCount val="13"/>
                <c:pt idx="0">
                  <c:v>20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85</c:v>
                </c:pt>
                <c:pt idx="11">
                  <c:v>95</c:v>
                </c:pt>
                <c:pt idx="12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C5-4D5C-8220-D45B096DF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969919"/>
        <c:axId val="2057974911"/>
      </c:scatterChart>
      <c:valAx>
        <c:axId val="2057969919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2057974911"/>
        <c:crosses val="autoZero"/>
        <c:crossBetween val="midCat"/>
        <c:majorUnit val="10"/>
      </c:valAx>
      <c:valAx>
        <c:axId val="20579749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uk-UA"/>
          </a:p>
        </c:txPr>
        <c:crossAx val="2057969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1:33:41.77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0,'0'0,"0"3,0 4,-3 4,-1 3,0 2,1 1,1 1,3-2,3-2,2-2,1-4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1:33:41.77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92 7,'15'-6,"-31"16,8-3,-6 4,1 1,1 0,0 0,1 2,-10 14,32-31,5-9,7-12,15-14,-46 44,0 0,0 1,1-1,-1 2,2-1,-8 10,21-14,-7-3,1-1,-1 1,1 0,0 0,-1 0,1 0,-1 0,1 0,-1 0,1 0,-1 0,1 0,-1 0,1 0,0 0,-1 0,1 1,-1-1,1 0,-1 0,0 1,1-1,-1 0,1 1,-1-1,1 0,-1 1,0-1,1 0,-1 1,0-1,1 1,-1-1,0 1,0-1,1 1,-1-1,0 1,0-1,0 1,0-1,0 1,0 0,0 0,-1 4,-1 0,0 0,0 1,0-1,-1-1,1 1,-8 9,9-13,-8 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1:33:41.77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197 1,'-5'1,"0"0,0 1,0 0,0 0,0 0,0 1,-7 5,-9 3,-1-1,-12 5,67-24,-16 2,-13 5,0 0,0 0,0 1,0-1,1 1,-1 0,0 0,1 0,-1 1,1-1,-1 1,5 1,-9-1,1 0,-1 0,0 0,0 0,1 0,-1 0,0 1,0-1,0 0,0 0,1 0,-1 1,0-1,0 0,0 0,0 0,0 1,0-1,1 0,-1 0,0 1,0-1,0 0,0 0,0 0,0 1,0-1,0 0,0 0,0 1,0-1,0 0,0 0,0 1,0-1,-1 0,1 0,0 1,0-1,0 0,0 0,-11 14,-12 7,-22 17,34-28,-1 0,0 0,-19 11,26-21,10-9,10-9,18-2,-31 19,0 0,0 0,-1 0,1 0,0 1,0-1,0 1,0-1,0 1,0 0,0 0,0 0,0 0,0 0,0 0,3 1,-5-1,0 1,0-1,0 1,1-1,-1 1,0-1,0 1,0-1,0 1,0-1,0 1,0-1,0 1,-1-1,1 1,0-1,0 1,0-1,0 1,-1-1,1 1,0-1,-1 0,1 1,0-1,-1 1,1-1,0 0,-1 1,1-1,0 0,-1 1,1-1,-1 0,1 0,-1 0,1 1,-1-1,-20 15,20-15,0 1,-9 6,1-1,-1 0,0 0,0-1,-1-1,1 0,-14 3,33-9,0-1,0 0,-1 0,1-1,-1 0,14-10,53-40,-83 58,0-1,-1 1,1-1,-1-1,0 1,0-1,-15 1,24-4,0 1,0 0,0 0,0 0,0 0,0 0,0 0,0 0,0 0,0-1,0 1,0 0,0 0,0 0,0 0,0 0,0 0,0 0,0 0,0-1,0 1,0 0,0 0,0 0,0 0,0 0,0 0,-1 0,1 0,0 0,0 0,0 0,0-1,0 1,0 0,0 0,0 0,0 0,0 0,-1 0,1 0,0 0,0 0,0 0,0 0,0 0,0 0,0 0,-1 0,1 0,0 0,0 0,0 0,0 0,0 0,0 0,0 0,0 0,0 1,-1-1,1 0,12-8,19-5,-31 14,0-1,0 0,1 0,-1 0,0 0,0 0,0 0,0 0,0 0,0 1,0-1,0 0,0 0,0 0,1 0,-1 0,0 0,0 1,0-1,0 0,0 0,0 0,0 0,0 0,0 0,0 1,0-1,0 0,0 0,0 0,0 0,-1 0,1 1,0-1,0 0,0 0,0 0,0 0,0 0,0 0,0 0,0 1,20 2,-1-4,0-2,27-6,-31 5,0 1,0 0,1 1,21 1,-46 1,7 1,-1-1,1 0,-1 0,1 0,-1 0,1 0,-1-1,1 1,-1-1,1 1,0-1,-1 0,1 0,0 0,0 0,0 0,-1-1,-2-2,0 0,0 1,0-1,0 1,-1 0,1 0,-1 0,0 1,0 0,0 0,0 1,0-1,0 1,-1 1,1-1,-7 1,-8 2,0 0,1 1,-24 7,44-10,93 10,-154 24,45-24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1:33:41.7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120 118,'-26'20,"25"-19,0 0,0 0,-1-1,1 1,0 0,0-1,0 1,-1-1,1 1,0-1,-1 0,1 0,0 1,-1-1,1 0,0 0,-1 0,1 0,0-1,-1 1,0-1,39-32,11 0,67-37,-145 78,0 1,-32 15,37-13,0-2,-1 0,-39 6,65-15,1 0,-1 0,0 0,0 0,0 0,0 0,0 0,0 0,0 0,0 0,0 0,0-1,1 1,-1 0,0 0,0 0,0 0,0 0,0 0,0 0,0 0,0 0,0-1,0 1,0 0,0 0,0 0,0 0,0 0,0 0,0 0,0-1,0 1,0 0,0 0,0 0,0 0,0 0,0 0,0 0,0 0,0-1,-1 1,1 0,0 0,0 0,0 0,0 0,0 0,0 0,0 0,0 0,0 0,-1 0,1 0,0 0,0 0,0 0,0 0,0 0,0 0,0 0,0 0,-1 0,1 0,0 0,0 0,0 0,11-13,16-11,-10 14,0 0,1 1,1 1,19-7,-139 65,151-59,-22-1,-24 8,-18 7,-3 0,14-4,-1 0,1 0,0 0,0 0,0 0,0 1,0-1,-4 4,56-15,2-2,-46 13,-6 1,-26 10,-29 5,-20 10,75-27,1 0,0 0,0 0,0 0,-1 0,1 0,0 0,0 1,0-1,0 0,-1 0,1 0,0 0,0 1,0-1,0 0,0 0,-1 0,1 1,0-1,0 0,0 0,0 0,0 1,0-1,0 0,0 0,0 0,0 1,0-1,0 0,0 0,0 1,0-1,0 0,0 0,0 0,0 1,0-1,0 0,1 0,-1 0,0 1,0-1,0 0,0 0,1 0,11 12,-10-11,-1 0,1 0,-1 1,0-1,1 0,-1 0,0 1,0-1,0 1,0-1,0 1,0-1,0 3,-1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9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7.png"/><Relationship Id="rId5" Type="http://schemas.openxmlformats.org/officeDocument/2006/relationships/image" Target="../media/image29.svg"/><Relationship Id="rId10" Type="http://schemas.openxmlformats.org/officeDocument/2006/relationships/image" Target="../media/image66.png"/><Relationship Id="rId4" Type="http://schemas.openxmlformats.org/officeDocument/2006/relationships/image" Target="../media/image28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4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72.png"/><Relationship Id="rId5" Type="http://schemas.openxmlformats.org/officeDocument/2006/relationships/image" Target="../media/image29.svg"/><Relationship Id="rId10" Type="http://schemas.openxmlformats.org/officeDocument/2006/relationships/image" Target="../media/image71.png"/><Relationship Id="rId4" Type="http://schemas.openxmlformats.org/officeDocument/2006/relationships/image" Target="../media/image28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0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78.png"/><Relationship Id="rId5" Type="http://schemas.openxmlformats.org/officeDocument/2006/relationships/image" Target="../media/image29.svg"/><Relationship Id="rId10" Type="http://schemas.openxmlformats.org/officeDocument/2006/relationships/image" Target="../media/image77.png"/><Relationship Id="rId4" Type="http://schemas.openxmlformats.org/officeDocument/2006/relationships/image" Target="../media/image28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0.png"/><Relationship Id="rId18" Type="http://schemas.openxmlformats.org/officeDocument/2006/relationships/image" Target="../media/image83.png"/><Relationship Id="rId3" Type="http://schemas.openxmlformats.org/officeDocument/2006/relationships/image" Target="../media/image3.svg"/><Relationship Id="rId21" Type="http://schemas.openxmlformats.org/officeDocument/2006/relationships/image" Target="../media/image86.png"/><Relationship Id="rId7" Type="http://schemas.openxmlformats.org/officeDocument/2006/relationships/image" Target="../media/image31.svg"/><Relationship Id="rId12" Type="http://schemas.openxmlformats.org/officeDocument/2006/relationships/customXml" Target="../ink/ink2.xml"/><Relationship Id="rId17" Type="http://schemas.openxmlformats.org/officeDocument/2006/relationships/image" Target="../media/image490.png"/><Relationship Id="rId2" Type="http://schemas.openxmlformats.org/officeDocument/2006/relationships/image" Target="../media/image2.png"/><Relationship Id="rId16" Type="http://schemas.openxmlformats.org/officeDocument/2006/relationships/customXml" Target="../ink/ink4.xml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60.png"/><Relationship Id="rId5" Type="http://schemas.openxmlformats.org/officeDocument/2006/relationships/image" Target="../media/image29.svg"/><Relationship Id="rId15" Type="http://schemas.openxmlformats.org/officeDocument/2006/relationships/image" Target="../media/image620.png"/><Relationship Id="rId10" Type="http://schemas.openxmlformats.org/officeDocument/2006/relationships/customXml" Target="../ink/ink1.xml"/><Relationship Id="rId19" Type="http://schemas.openxmlformats.org/officeDocument/2006/relationships/image" Target="../media/image84.png"/><Relationship Id="rId4" Type="http://schemas.openxmlformats.org/officeDocument/2006/relationships/image" Target="../media/image28.png"/><Relationship Id="rId9" Type="http://schemas.openxmlformats.org/officeDocument/2006/relationships/image" Target="../media/image82.png"/><Relationship Id="rId14" Type="http://schemas.openxmlformats.org/officeDocument/2006/relationships/customXml" Target="../ink/ink3.xml"/><Relationship Id="rId22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2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9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90.png"/><Relationship Id="rId5" Type="http://schemas.openxmlformats.org/officeDocument/2006/relationships/image" Target="../media/image29.svg"/><Relationship Id="rId10" Type="http://schemas.openxmlformats.org/officeDocument/2006/relationships/image" Target="../media/image89.png"/><Relationship Id="rId4" Type="http://schemas.openxmlformats.org/officeDocument/2006/relationships/image" Target="../media/image28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8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96.png"/><Relationship Id="rId5" Type="http://schemas.openxmlformats.org/officeDocument/2006/relationships/image" Target="../media/image29.svg"/><Relationship Id="rId10" Type="http://schemas.openxmlformats.org/officeDocument/2006/relationships/image" Target="../media/image95.png"/><Relationship Id="rId4" Type="http://schemas.openxmlformats.org/officeDocument/2006/relationships/image" Target="../media/image28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4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10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02.png"/><Relationship Id="rId5" Type="http://schemas.openxmlformats.org/officeDocument/2006/relationships/image" Target="../media/image29.svg"/><Relationship Id="rId10" Type="http://schemas.openxmlformats.org/officeDocument/2006/relationships/image" Target="../media/image101.png"/><Relationship Id="rId4" Type="http://schemas.openxmlformats.org/officeDocument/2006/relationships/image" Target="../media/image28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08.png"/><Relationship Id="rId5" Type="http://schemas.openxmlformats.org/officeDocument/2006/relationships/image" Target="../media/image29.svg"/><Relationship Id="rId10" Type="http://schemas.openxmlformats.org/officeDocument/2006/relationships/image" Target="../media/image107.png"/><Relationship Id="rId4" Type="http://schemas.openxmlformats.org/officeDocument/2006/relationships/image" Target="../media/image28.png"/><Relationship Id="rId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11.png"/><Relationship Id="rId5" Type="http://schemas.openxmlformats.org/officeDocument/2006/relationships/image" Target="../media/image29.svg"/><Relationship Id="rId10" Type="http://schemas.openxmlformats.org/officeDocument/2006/relationships/image" Target="../media/image110.png"/><Relationship Id="rId4" Type="http://schemas.openxmlformats.org/officeDocument/2006/relationships/image" Target="../media/image28.png"/><Relationship Id="rId9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1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18.png"/><Relationship Id="rId5" Type="http://schemas.openxmlformats.org/officeDocument/2006/relationships/image" Target="../media/image29.svg"/><Relationship Id="rId10" Type="http://schemas.openxmlformats.org/officeDocument/2006/relationships/image" Target="../media/image117.png"/><Relationship Id="rId4" Type="http://schemas.openxmlformats.org/officeDocument/2006/relationships/image" Target="../media/image28.png"/><Relationship Id="rId9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6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sv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2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0.png"/><Relationship Id="rId5" Type="http://schemas.openxmlformats.org/officeDocument/2006/relationships/image" Target="../media/image29.sv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Relationship Id="rId1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7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5.png"/><Relationship Id="rId5" Type="http://schemas.openxmlformats.org/officeDocument/2006/relationships/image" Target="../media/image29.svg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2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0.png"/><Relationship Id="rId5" Type="http://schemas.openxmlformats.org/officeDocument/2006/relationships/image" Target="../media/image29.svg"/><Relationship Id="rId10" Type="http://schemas.openxmlformats.org/officeDocument/2006/relationships/image" Target="../media/image49.png"/><Relationship Id="rId4" Type="http://schemas.openxmlformats.org/officeDocument/2006/relationships/image" Target="../media/image28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8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6.png"/><Relationship Id="rId5" Type="http://schemas.openxmlformats.org/officeDocument/2006/relationships/image" Target="../media/image29.svg"/><Relationship Id="rId10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3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1.png"/><Relationship Id="rId5" Type="http://schemas.openxmlformats.org/officeDocument/2006/relationships/image" Target="../media/image29.svg"/><Relationship Id="rId10" Type="http://schemas.openxmlformats.org/officeDocument/2006/relationships/image" Target="../media/image60.png"/><Relationship Id="rId4" Type="http://schemas.openxmlformats.org/officeDocument/2006/relationships/image" Target="../media/image28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94209" y="-1027805"/>
            <a:ext cx="15675282" cy="858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0"/>
              </a:lnSpc>
            </a:pPr>
            <a:r>
              <a:rPr lang="en-US" sz="45000" dirty="0">
                <a:solidFill>
                  <a:srgbClr val="161616"/>
                </a:solidFill>
                <a:latin typeface="Amberber"/>
                <a:ea typeface="Amberber"/>
                <a:cs typeface="Amberber"/>
                <a:sym typeface="Amberber"/>
              </a:rPr>
              <a:t>НМТ </a:t>
            </a:r>
          </a:p>
        </p:txBody>
      </p:sp>
      <p:sp>
        <p:nvSpPr>
          <p:cNvPr id="3" name="Freeform 3"/>
          <p:cNvSpPr/>
          <p:nvPr/>
        </p:nvSpPr>
        <p:spPr>
          <a:xfrm>
            <a:off x="11646640" y="0"/>
            <a:ext cx="6284557" cy="8379410"/>
          </a:xfrm>
          <a:custGeom>
            <a:avLst/>
            <a:gdLst/>
            <a:ahLst/>
            <a:cxnLst/>
            <a:rect l="l" t="t" r="r" b="b"/>
            <a:pathLst>
              <a:path w="6284557" h="8379410">
                <a:moveTo>
                  <a:pt x="0" y="0"/>
                </a:moveTo>
                <a:lnTo>
                  <a:pt x="6284558" y="0"/>
                </a:lnTo>
                <a:lnTo>
                  <a:pt x="6284558" y="8379410"/>
                </a:lnTo>
                <a:lnTo>
                  <a:pt x="0" y="8379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61200" y="1283357"/>
            <a:ext cx="1525550" cy="1493132"/>
          </a:xfrm>
          <a:custGeom>
            <a:avLst/>
            <a:gdLst/>
            <a:ahLst/>
            <a:cxnLst/>
            <a:rect l="l" t="t" r="r" b="b"/>
            <a:pathLst>
              <a:path w="1525550" h="1493132">
                <a:moveTo>
                  <a:pt x="0" y="0"/>
                </a:moveTo>
                <a:lnTo>
                  <a:pt x="1525550" y="0"/>
                </a:lnTo>
                <a:lnTo>
                  <a:pt x="1525550" y="1493132"/>
                </a:lnTo>
                <a:lnTo>
                  <a:pt x="0" y="1493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1670294"/>
            <a:ext cx="1602214" cy="1106195"/>
          </a:xfrm>
          <a:custGeom>
            <a:avLst/>
            <a:gdLst/>
            <a:ahLst/>
            <a:cxnLst/>
            <a:rect l="l" t="t" r="r" b="b"/>
            <a:pathLst>
              <a:path w="1602214" h="1106195">
                <a:moveTo>
                  <a:pt x="0" y="0"/>
                </a:moveTo>
                <a:lnTo>
                  <a:pt x="1602214" y="0"/>
                </a:lnTo>
                <a:lnTo>
                  <a:pt x="1602214" y="1106195"/>
                </a:lnTo>
                <a:lnTo>
                  <a:pt x="0" y="11061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09647">
            <a:off x="356311" y="431819"/>
            <a:ext cx="2125392" cy="596881"/>
          </a:xfrm>
          <a:custGeom>
            <a:avLst/>
            <a:gdLst/>
            <a:ahLst/>
            <a:cxnLst/>
            <a:rect l="l" t="t" r="r" b="b"/>
            <a:pathLst>
              <a:path w="2125392" h="596881">
                <a:moveTo>
                  <a:pt x="0" y="0"/>
                </a:moveTo>
                <a:lnTo>
                  <a:pt x="2125392" y="0"/>
                </a:lnTo>
                <a:lnTo>
                  <a:pt x="2125392" y="596881"/>
                </a:lnTo>
                <a:lnTo>
                  <a:pt x="0" y="5968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12846">
            <a:off x="134876" y="5640155"/>
            <a:ext cx="2104832" cy="682316"/>
          </a:xfrm>
          <a:custGeom>
            <a:avLst/>
            <a:gdLst/>
            <a:ahLst/>
            <a:cxnLst/>
            <a:rect l="l" t="t" r="r" b="b"/>
            <a:pathLst>
              <a:path w="2104832" h="682316">
                <a:moveTo>
                  <a:pt x="0" y="0"/>
                </a:moveTo>
                <a:lnTo>
                  <a:pt x="2104832" y="0"/>
                </a:lnTo>
                <a:lnTo>
                  <a:pt x="2104832" y="682316"/>
                </a:lnTo>
                <a:lnTo>
                  <a:pt x="0" y="682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6883" y="6531830"/>
            <a:ext cx="1919369" cy="1154020"/>
          </a:xfrm>
          <a:custGeom>
            <a:avLst/>
            <a:gdLst/>
            <a:ahLst/>
            <a:cxnLst/>
            <a:rect l="l" t="t" r="r" b="b"/>
            <a:pathLst>
              <a:path w="1919369" h="1154020">
                <a:moveTo>
                  <a:pt x="0" y="0"/>
                </a:moveTo>
                <a:lnTo>
                  <a:pt x="1919369" y="0"/>
                </a:lnTo>
                <a:lnTo>
                  <a:pt x="1919369" y="1154021"/>
                </a:lnTo>
                <a:lnTo>
                  <a:pt x="0" y="11540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04798">
            <a:off x="15304295" y="8901046"/>
            <a:ext cx="2602157" cy="714509"/>
          </a:xfrm>
          <a:custGeom>
            <a:avLst/>
            <a:gdLst/>
            <a:ahLst/>
            <a:cxnLst/>
            <a:rect l="l" t="t" r="r" b="b"/>
            <a:pathLst>
              <a:path w="2602157" h="714509">
                <a:moveTo>
                  <a:pt x="0" y="0"/>
                </a:moveTo>
                <a:lnTo>
                  <a:pt x="2602157" y="0"/>
                </a:lnTo>
                <a:lnTo>
                  <a:pt x="2602157" y="714508"/>
                </a:lnTo>
                <a:lnTo>
                  <a:pt x="0" y="7145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96014" y="5143500"/>
            <a:ext cx="1855921" cy="1419006"/>
          </a:xfrm>
          <a:custGeom>
            <a:avLst/>
            <a:gdLst/>
            <a:ahLst/>
            <a:cxnLst/>
            <a:rect l="l" t="t" r="r" b="b"/>
            <a:pathLst>
              <a:path w="1855921" h="1419006">
                <a:moveTo>
                  <a:pt x="0" y="0"/>
                </a:moveTo>
                <a:lnTo>
                  <a:pt x="1855921" y="0"/>
                </a:lnTo>
                <a:lnTo>
                  <a:pt x="1855921" y="1419006"/>
                </a:lnTo>
                <a:lnTo>
                  <a:pt x="0" y="14190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646640" y="5902307"/>
            <a:ext cx="1534149" cy="1507302"/>
          </a:xfrm>
          <a:custGeom>
            <a:avLst/>
            <a:gdLst/>
            <a:ahLst/>
            <a:cxnLst/>
            <a:rect l="l" t="t" r="r" b="b"/>
            <a:pathLst>
              <a:path w="1534149" h="1507302">
                <a:moveTo>
                  <a:pt x="0" y="0"/>
                </a:moveTo>
                <a:lnTo>
                  <a:pt x="1534150" y="0"/>
                </a:lnTo>
                <a:lnTo>
                  <a:pt x="1534150" y="1507301"/>
                </a:lnTo>
                <a:lnTo>
                  <a:pt x="0" y="150730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334256" y="319599"/>
            <a:ext cx="2057033" cy="998518"/>
          </a:xfrm>
          <a:custGeom>
            <a:avLst/>
            <a:gdLst/>
            <a:ahLst/>
            <a:cxnLst/>
            <a:rect l="l" t="t" r="r" b="b"/>
            <a:pathLst>
              <a:path w="2057033" h="998518">
                <a:moveTo>
                  <a:pt x="0" y="0"/>
                </a:moveTo>
                <a:lnTo>
                  <a:pt x="2057033" y="0"/>
                </a:lnTo>
                <a:lnTo>
                  <a:pt x="2057033" y="998518"/>
                </a:lnTo>
                <a:lnTo>
                  <a:pt x="0" y="9985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805714">
            <a:off x="11473480" y="379690"/>
            <a:ext cx="1880471" cy="878337"/>
          </a:xfrm>
          <a:custGeom>
            <a:avLst/>
            <a:gdLst/>
            <a:ahLst/>
            <a:cxnLst/>
            <a:rect l="l" t="t" r="r" b="b"/>
            <a:pathLst>
              <a:path w="1880471" h="878337">
                <a:moveTo>
                  <a:pt x="0" y="0"/>
                </a:moveTo>
                <a:lnTo>
                  <a:pt x="1880470" y="0"/>
                </a:lnTo>
                <a:lnTo>
                  <a:pt x="1880470" y="878336"/>
                </a:lnTo>
                <a:lnTo>
                  <a:pt x="0" y="87833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16142">
            <a:off x="8816569" y="310704"/>
            <a:ext cx="1880599" cy="1016307"/>
          </a:xfrm>
          <a:custGeom>
            <a:avLst/>
            <a:gdLst/>
            <a:ahLst/>
            <a:cxnLst/>
            <a:rect l="l" t="t" r="r" b="b"/>
            <a:pathLst>
              <a:path w="1880599" h="1016307">
                <a:moveTo>
                  <a:pt x="0" y="0"/>
                </a:moveTo>
                <a:lnTo>
                  <a:pt x="1880599" y="0"/>
                </a:lnTo>
                <a:lnTo>
                  <a:pt x="1880599" y="1016308"/>
                </a:lnTo>
                <a:lnTo>
                  <a:pt x="0" y="101630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356317" y="164280"/>
            <a:ext cx="2667658" cy="592442"/>
          </a:xfrm>
          <a:custGeom>
            <a:avLst/>
            <a:gdLst/>
            <a:ahLst/>
            <a:cxnLst/>
            <a:rect l="l" t="t" r="r" b="b"/>
            <a:pathLst>
              <a:path w="2667658" h="592442">
                <a:moveTo>
                  <a:pt x="0" y="0"/>
                </a:moveTo>
                <a:lnTo>
                  <a:pt x="2667658" y="0"/>
                </a:lnTo>
                <a:lnTo>
                  <a:pt x="2667658" y="592443"/>
                </a:lnTo>
                <a:lnTo>
                  <a:pt x="0" y="59244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 dirty="0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40608" y="4857750"/>
            <a:ext cx="10005649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uk-UA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24</a:t>
            </a:r>
            <a:r>
              <a:rPr lang="en-US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 </a:t>
            </a:r>
            <a:r>
              <a:rPr lang="uk-UA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9999" dirty="0">
                <a:solidFill>
                  <a:srgbClr val="7030A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2072836" y="5847285"/>
            <a:ext cx="21564318" cy="4404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31"/>
              </a:lnSpc>
            </a:pPr>
            <a:r>
              <a:rPr lang="en-US" sz="23165" dirty="0">
                <a:solidFill>
                  <a:srgbClr val="7030A0"/>
                </a:solidFill>
                <a:latin typeface="Amberber"/>
                <a:ea typeface="Amberber"/>
                <a:cs typeface="Amberber"/>
                <a:sym typeface="Amberber"/>
              </a:rPr>
              <a:t>математика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B5AC5DC-2823-4F1E-ABFA-F3072A24F543}"/>
              </a:ext>
            </a:extLst>
          </p:cNvPr>
          <p:cNvSpPr txBox="1"/>
          <p:nvPr/>
        </p:nvSpPr>
        <p:spPr>
          <a:xfrm>
            <a:off x="1186903" y="1653708"/>
            <a:ext cx="15993499" cy="2014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uk-UA" sz="4000" dirty="0">
                <a:effectLst/>
                <a:latin typeface="Century Schoolbook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Масу дорогоцінних каменів вимірюють у каратах. Один карат дорівнює 0,2 г. Обчисліть масу діаманта масою 0,8 </a:t>
            </a:r>
            <a:r>
              <a:rPr lang="uk-UA" sz="4000" dirty="0" err="1">
                <a:effectLst/>
                <a:latin typeface="Century Schoolbook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карата</a:t>
            </a:r>
            <a:r>
              <a:rPr lang="uk-UA" sz="4000" dirty="0">
                <a:effectLst/>
                <a:latin typeface="Century Schoolbook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подану в кілограмах.</a:t>
            </a:r>
          </a:p>
        </p:txBody>
      </p:sp>
      <p:sp>
        <p:nvSpPr>
          <p:cNvPr id="100" name="TextBox 75">
            <a:extLst>
              <a:ext uri="{FF2B5EF4-FFF2-40B4-BE49-F238E27FC236}">
                <a16:creationId xmlns:a16="http://schemas.microsoft.com/office/drawing/2014/main" id="{F0B1F0B3-86C2-431C-991A-22EFEECEF02B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DD99CE27-6CAE-4F22-A85C-278B22A44B45}"/>
              </a:ext>
            </a:extLst>
          </p:cNvPr>
          <p:cNvSpPr/>
          <p:nvPr/>
        </p:nvSpPr>
        <p:spPr>
          <a:xfrm>
            <a:off x="1255941" y="4037076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7D42DB0C-9FB5-40E7-A1A6-324F41E9A21C}"/>
              </a:ext>
            </a:extLst>
          </p:cNvPr>
          <p:cNvSpPr/>
          <p:nvPr/>
        </p:nvSpPr>
        <p:spPr>
          <a:xfrm>
            <a:off x="1249642" y="5124766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019CF4D9-6C2F-4668-B8C6-3AC55B4B262A}"/>
              </a:ext>
            </a:extLst>
          </p:cNvPr>
          <p:cNvSpPr/>
          <p:nvPr/>
        </p:nvSpPr>
        <p:spPr>
          <a:xfrm>
            <a:off x="1249642" y="6210988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1734CC9F-DF83-4CE8-B0D4-75FA95BDCDB9}"/>
              </a:ext>
            </a:extLst>
          </p:cNvPr>
          <p:cNvSpPr/>
          <p:nvPr/>
        </p:nvSpPr>
        <p:spPr>
          <a:xfrm>
            <a:off x="1249642" y="729721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78CD48C7-EF33-4CAB-A5FD-4BFE97415B19}"/>
              </a:ext>
            </a:extLst>
          </p:cNvPr>
          <p:cNvSpPr/>
          <p:nvPr/>
        </p:nvSpPr>
        <p:spPr>
          <a:xfrm>
            <a:off x="1236942" y="838343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E7489FB-4A8C-4266-AF7C-2FD3F9D08A80}"/>
                  </a:ext>
                </a:extLst>
              </p:cNvPr>
              <p:cNvSpPr txBox="1"/>
              <p:nvPr/>
            </p:nvSpPr>
            <p:spPr>
              <a:xfrm>
                <a:off x="2302078" y="4054113"/>
                <a:ext cx="3948213" cy="925616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45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</m:t>
                    </m:r>
                    <m:r>
                      <a:rPr lang="uk-UA" sz="45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uk-UA" sz="45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50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k-UA" sz="450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uk-UA" sz="4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кг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E7489FB-4A8C-4266-AF7C-2FD3F9D0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078" y="4054113"/>
                <a:ext cx="3948213" cy="925616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EE26D0A-9C1E-43CD-860D-67CF740F7E8B}"/>
                  </a:ext>
                </a:extLst>
              </p:cNvPr>
              <p:cNvSpPr txBox="1"/>
              <p:nvPr/>
            </p:nvSpPr>
            <p:spPr>
              <a:xfrm>
                <a:off x="2323809" y="5124766"/>
                <a:ext cx="3948213" cy="925616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45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uk-UA" sz="45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,6⋅</m:t>
                    </m:r>
                    <m:sSup>
                      <m:sSupPr>
                        <m:ctrlPr>
                          <a:rPr lang="uk-UA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k-UA" sz="4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uk-UA" sz="4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кг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EE26D0A-9C1E-43CD-860D-67CF740F7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09" y="5124766"/>
                <a:ext cx="3948213" cy="925616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03C873C-C95E-49AC-A553-75EA8D3FE01C}"/>
                  </a:ext>
                </a:extLst>
              </p:cNvPr>
              <p:cNvSpPr txBox="1"/>
              <p:nvPr/>
            </p:nvSpPr>
            <p:spPr>
              <a:xfrm>
                <a:off x="2302078" y="6217000"/>
                <a:ext cx="3948213" cy="925616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45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uk-UA" sz="45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,6⋅</m:t>
                    </m:r>
                    <m:sSup>
                      <m:sSupPr>
                        <m:ctrlPr>
                          <a:rPr lang="uk-UA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k-UA" sz="4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uk-UA" sz="4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кг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03C873C-C95E-49AC-A553-75EA8D3FE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078" y="6217000"/>
                <a:ext cx="3948213" cy="925616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188AEB3-2E25-428F-BBCA-24293F36D102}"/>
                  </a:ext>
                </a:extLst>
              </p:cNvPr>
              <p:cNvSpPr txBox="1"/>
              <p:nvPr/>
            </p:nvSpPr>
            <p:spPr>
              <a:xfrm>
                <a:off x="2331308" y="7308456"/>
                <a:ext cx="3948213" cy="921790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45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uk-UA" sz="45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,6⋅</m:t>
                    </m:r>
                    <m:sSup>
                      <m:sSupPr>
                        <m:ctrlPr>
                          <a:rPr lang="uk-UA" sz="4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k-UA" sz="45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4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uk-UA" sz="4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кг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188AEB3-2E25-428F-BBCA-24293F36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308" y="7308456"/>
                <a:ext cx="3948213" cy="921790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AD57B0F-FDD1-4AAE-85CF-5C538794237C}"/>
                  </a:ext>
                </a:extLst>
              </p:cNvPr>
              <p:cNvSpPr txBox="1"/>
              <p:nvPr/>
            </p:nvSpPr>
            <p:spPr>
              <a:xfrm>
                <a:off x="2323809" y="8383432"/>
                <a:ext cx="3948213" cy="925616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45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</m:t>
                    </m:r>
                    <m:r>
                      <a:rPr lang="uk-UA" sz="45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uk-UA" sz="45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50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uk-UA" sz="450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uk-UA" sz="4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кг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AD57B0F-FDD1-4AAE-85CF-5C5387942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09" y="8383432"/>
                <a:ext cx="3948213" cy="925616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3D3218C-B214-433E-AEFE-C9E4AB3559A7}"/>
                  </a:ext>
                </a:extLst>
              </p:cNvPr>
              <p:cNvSpPr txBox="1"/>
              <p:nvPr/>
            </p:nvSpPr>
            <p:spPr>
              <a:xfrm>
                <a:off x="1108578" y="1671382"/>
                <a:ext cx="16341222" cy="2014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У прямокутній системі координат у просторі задано сферу з центром у точці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4000" dirty="0"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1;2;−5</m:t>
                        </m:r>
                      </m:e>
                    </m:d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належить цій сфері. Яка з наведених точок лежить усередині сфери?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3D3218C-B214-433E-AEFE-C9E4AB355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78" y="1671382"/>
                <a:ext cx="16341222" cy="2014141"/>
              </a:xfrm>
              <a:prstGeom prst="rect">
                <a:avLst/>
              </a:prstGeom>
              <a:blipFill>
                <a:blip r:embed="rId9"/>
                <a:stretch>
                  <a:fillRect l="-1343" t="-6042" r="-1305" b="-117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75">
            <a:extLst>
              <a:ext uri="{FF2B5EF4-FFF2-40B4-BE49-F238E27FC236}">
                <a16:creationId xmlns:a16="http://schemas.microsoft.com/office/drawing/2014/main" id="{D824D9F8-2547-42BE-8343-FEB3599565A1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99" name="Прямокутник: округлені кути 98">
            <a:extLst>
              <a:ext uri="{FF2B5EF4-FFF2-40B4-BE49-F238E27FC236}">
                <a16:creationId xmlns:a16="http://schemas.microsoft.com/office/drawing/2014/main" id="{F60B6A05-AE28-4275-AD07-106AD720ACAD}"/>
              </a:ext>
            </a:extLst>
          </p:cNvPr>
          <p:cNvSpPr/>
          <p:nvPr/>
        </p:nvSpPr>
        <p:spPr>
          <a:xfrm>
            <a:off x="1182919" y="399084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0" name="Прямокутник: округлені кути 99">
            <a:extLst>
              <a:ext uri="{FF2B5EF4-FFF2-40B4-BE49-F238E27FC236}">
                <a16:creationId xmlns:a16="http://schemas.microsoft.com/office/drawing/2014/main" id="{6450A24A-E01E-44E5-BBFD-A9E8A33CCF95}"/>
              </a:ext>
            </a:extLst>
          </p:cNvPr>
          <p:cNvSpPr/>
          <p:nvPr/>
        </p:nvSpPr>
        <p:spPr>
          <a:xfrm>
            <a:off x="1176620" y="507853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5B6083F6-A65C-48B1-8D61-0A532F61B198}"/>
              </a:ext>
            </a:extLst>
          </p:cNvPr>
          <p:cNvSpPr/>
          <p:nvPr/>
        </p:nvSpPr>
        <p:spPr>
          <a:xfrm>
            <a:off x="1176620" y="616475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4AEDC5BC-48B0-4DA5-9EA8-71DD6A9373E2}"/>
              </a:ext>
            </a:extLst>
          </p:cNvPr>
          <p:cNvSpPr/>
          <p:nvPr/>
        </p:nvSpPr>
        <p:spPr>
          <a:xfrm>
            <a:off x="1176620" y="725097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76F72F33-2D5D-41AC-81E7-D57D38EA9EB4}"/>
              </a:ext>
            </a:extLst>
          </p:cNvPr>
          <p:cNvSpPr/>
          <p:nvPr/>
        </p:nvSpPr>
        <p:spPr>
          <a:xfrm>
            <a:off x="1163920" y="8337201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CF43467-A136-408D-8F37-C7AA12819BE0}"/>
                  </a:ext>
                </a:extLst>
              </p:cNvPr>
              <p:cNvSpPr txBox="1"/>
              <p:nvPr/>
            </p:nvSpPr>
            <p:spPr>
              <a:xfrm>
                <a:off x="2229057" y="4007882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(11;−3;10)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CF43467-A136-408D-8F37-C7AA12819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57" y="4007882"/>
                <a:ext cx="3129380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0A5800D-E539-454B-8D11-ECC1D51803C3}"/>
                  </a:ext>
                </a:extLst>
              </p:cNvPr>
              <p:cNvSpPr txBox="1"/>
              <p:nvPr/>
            </p:nvSpPr>
            <p:spPr>
              <a:xfrm>
                <a:off x="2250788" y="5078535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11;−3;6)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0A5800D-E539-454B-8D11-ECC1D5180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788" y="5078535"/>
                <a:ext cx="3129380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9417EAB-00CD-410B-8181-1C90B9E5C00C}"/>
                  </a:ext>
                </a:extLst>
              </p:cNvPr>
              <p:cNvSpPr txBox="1"/>
              <p:nvPr/>
            </p:nvSpPr>
            <p:spPr>
              <a:xfrm>
                <a:off x="2229057" y="6170769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(11;−3;19)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9417EAB-00CD-410B-8181-1C90B9E5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57" y="6170769"/>
                <a:ext cx="3129380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E984D7E-B951-4F6A-8C7B-A6A582B4C9EF}"/>
                  </a:ext>
                </a:extLst>
              </p:cNvPr>
              <p:cNvSpPr txBox="1"/>
              <p:nvPr/>
            </p:nvSpPr>
            <p:spPr>
              <a:xfrm>
                <a:off x="2258287" y="7262225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(11;−3;−19)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E984D7E-B951-4F6A-8C7B-A6A582B4C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87" y="7262225"/>
                <a:ext cx="3129380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D58D56F-CFB4-4DF3-80FE-49E2E4D7C614}"/>
                  </a:ext>
                </a:extLst>
              </p:cNvPr>
              <p:cNvSpPr txBox="1"/>
              <p:nvPr/>
            </p:nvSpPr>
            <p:spPr>
              <a:xfrm>
                <a:off x="2250788" y="8337201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(11;−3;11)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D58D56F-CFB4-4DF3-80FE-49E2E4D7C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788" y="8337201"/>
                <a:ext cx="3129380" cy="920412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D36A5C-FA3D-4719-B395-E38E7581A3A1}"/>
                  </a:ext>
                </a:extLst>
              </p:cNvPr>
              <p:cNvSpPr txBox="1"/>
              <p:nvPr/>
            </p:nvSpPr>
            <p:spPr>
              <a:xfrm>
                <a:off x="1207751" y="1609027"/>
                <a:ext cx="15972651" cy="699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Розв'яжіть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BD36A5C-FA3D-4719-B395-E38E7581A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51" y="1609027"/>
                <a:ext cx="15972651" cy="699615"/>
              </a:xfrm>
              <a:prstGeom prst="rect">
                <a:avLst/>
              </a:prstGeom>
              <a:blipFill>
                <a:blip r:embed="rId9"/>
                <a:stretch>
                  <a:fillRect l="-1336" t="-17391" b="-356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75">
            <a:extLst>
              <a:ext uri="{FF2B5EF4-FFF2-40B4-BE49-F238E27FC236}">
                <a16:creationId xmlns:a16="http://schemas.microsoft.com/office/drawing/2014/main" id="{67455740-8C6F-4D50-B0CF-69979F552458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99" name="Прямокутник: округлені кути 98">
            <a:extLst>
              <a:ext uri="{FF2B5EF4-FFF2-40B4-BE49-F238E27FC236}">
                <a16:creationId xmlns:a16="http://schemas.microsoft.com/office/drawing/2014/main" id="{E34B0CC4-52E8-46A7-9F68-291E37BC0C5E}"/>
              </a:ext>
            </a:extLst>
          </p:cNvPr>
          <p:cNvSpPr/>
          <p:nvPr/>
        </p:nvSpPr>
        <p:spPr>
          <a:xfrm>
            <a:off x="1346102" y="267886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0" name="Прямокутник: округлені кути 99">
            <a:extLst>
              <a:ext uri="{FF2B5EF4-FFF2-40B4-BE49-F238E27FC236}">
                <a16:creationId xmlns:a16="http://schemas.microsoft.com/office/drawing/2014/main" id="{CDD85DFF-C921-441A-BC57-D0A7CE2864BF}"/>
              </a:ext>
            </a:extLst>
          </p:cNvPr>
          <p:cNvSpPr/>
          <p:nvPr/>
        </p:nvSpPr>
        <p:spPr>
          <a:xfrm>
            <a:off x="1339803" y="376655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79756BA0-D45A-445B-85EB-DFDC66821E8D}"/>
              </a:ext>
            </a:extLst>
          </p:cNvPr>
          <p:cNvSpPr/>
          <p:nvPr/>
        </p:nvSpPr>
        <p:spPr>
          <a:xfrm>
            <a:off x="1339803" y="4852781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54F55CF5-02BC-4D65-B7A2-2F05801B91F0}"/>
              </a:ext>
            </a:extLst>
          </p:cNvPr>
          <p:cNvSpPr/>
          <p:nvPr/>
        </p:nvSpPr>
        <p:spPr>
          <a:xfrm>
            <a:off x="1339803" y="593900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20E8B756-0E80-4573-8A9D-4714936AA0C5}"/>
              </a:ext>
            </a:extLst>
          </p:cNvPr>
          <p:cNvSpPr/>
          <p:nvPr/>
        </p:nvSpPr>
        <p:spPr>
          <a:xfrm>
            <a:off x="1327103" y="702522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F7A44A0-B0DB-4806-9398-6DE91C22D2FF}"/>
                  </a:ext>
                </a:extLst>
              </p:cNvPr>
              <p:cNvSpPr txBox="1"/>
              <p:nvPr/>
            </p:nvSpPr>
            <p:spPr>
              <a:xfrm>
                <a:off x="2392239" y="2695906"/>
                <a:ext cx="4423913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35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uk-UA" sz="350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;2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F7A44A0-B0DB-4806-9398-6DE91C22D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39" y="2695906"/>
                <a:ext cx="4423913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0AF3EE-76F3-4483-848D-CED11C46265D}"/>
                  </a:ext>
                </a:extLst>
              </p:cNvPr>
              <p:cNvSpPr txBox="1"/>
              <p:nvPr/>
            </p:nvSpPr>
            <p:spPr>
              <a:xfrm>
                <a:off x="2413970" y="3766559"/>
                <a:ext cx="4423913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350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∞;−2</m:t>
                          </m:r>
                        </m:e>
                      </m:d>
                      <m:r>
                        <a:rPr lang="uk-UA" sz="35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1;+∞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0AF3EE-76F3-4483-848D-CED11C462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0" y="3766559"/>
                <a:ext cx="4423913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1D6D98E-EA49-4BA7-8B2B-1B55DA7F08CC}"/>
                  </a:ext>
                </a:extLst>
              </p:cNvPr>
              <p:cNvSpPr txBox="1"/>
              <p:nvPr/>
            </p:nvSpPr>
            <p:spPr>
              <a:xfrm>
                <a:off x="2392239" y="4858793"/>
                <a:ext cx="4423913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−∞;−2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1D6D98E-EA49-4BA7-8B2B-1B55DA7F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39" y="4858793"/>
                <a:ext cx="4423913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0B558E9-E40E-41CD-81E0-E3EB72EEFA92}"/>
                  </a:ext>
                </a:extLst>
              </p:cNvPr>
              <p:cNvSpPr txBox="1"/>
              <p:nvPr/>
            </p:nvSpPr>
            <p:spPr>
              <a:xfrm>
                <a:off x="2421469" y="5950249"/>
                <a:ext cx="4423913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2;+∞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0B558E9-E40E-41CD-81E0-E3EB72EEF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69" y="5950249"/>
                <a:ext cx="4423913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F986313-C3CC-4FDD-8A89-D8A531AEB3BF}"/>
                  </a:ext>
                </a:extLst>
              </p:cNvPr>
              <p:cNvSpPr txBox="1"/>
              <p:nvPr/>
            </p:nvSpPr>
            <p:spPr>
              <a:xfrm>
                <a:off x="2413970" y="7025225"/>
                <a:ext cx="4423913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−2;1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F986313-C3CC-4FDD-8A89-D8A531AE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0" y="7025225"/>
                <a:ext cx="4423913" cy="920412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90BE6C6-9388-4854-811B-91375F7C705A}"/>
                  </a:ext>
                </a:extLst>
              </p:cNvPr>
              <p:cNvSpPr txBox="1"/>
              <p:nvPr/>
            </p:nvSpPr>
            <p:spPr>
              <a:xfrm>
                <a:off x="1147556" y="1510487"/>
                <a:ext cx="16045400" cy="2014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На стороні </a:t>
                </a:r>
                <a14:m>
                  <m:oMath xmlns:m="http://schemas.openxmlformats.org/officeDocument/2006/math">
                    <m:r>
                      <a:rPr lang="uk-UA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uk-UA" sz="4000" dirty="0"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прямокутника </a:t>
                </a:r>
                <a14:m>
                  <m:oMath xmlns:m="http://schemas.openxmlformats.org/officeDocument/2006/math">
                    <m:r>
                      <a:rPr lang="uk-UA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uk-UA" sz="4000" dirty="0"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вибрано точку </a:t>
                </a:r>
                <a14:m>
                  <m:oMath xmlns:m="http://schemas.openxmlformats.org/officeDocument/2006/math">
                    <m:r>
                      <a:rPr lang="uk-UA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uk-UA" sz="4000" dirty="0"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так, що </a:t>
                </a:r>
                <a14:m>
                  <m:oMath xmlns:m="http://schemas.openxmlformats.org/officeDocument/2006/math">
                    <m:r>
                      <a:rPr lang="uk-UA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</m:t>
                    </m:r>
                    <m:r>
                      <a:rPr lang="uk-UA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uk-UA" sz="4000" dirty="0"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см, </a:t>
                </a:r>
                <a14:m>
                  <m:oMath xmlns:m="http://schemas.openxmlformats.org/officeDocument/2006/math">
                    <m:r>
                      <a:rPr lang="uk-UA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uk-UA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𝐵𝐴𝐾</m:t>
                    </m:r>
                    <m:r>
                      <a:rPr lang="uk-UA" sz="4000" i="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r>
                      <a:rPr lang="uk-UA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uk-UA" sz="4000" dirty="0"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(див. рисунок). </a:t>
                </a:r>
                <a14:m>
                  <m:oMath xmlns:m="http://schemas.openxmlformats.org/officeDocument/2006/math">
                    <m:r>
                      <a:rPr lang="uk-UA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</m:t>
                    </m:r>
                  </m:oMath>
                </a14:m>
                <a:r>
                  <a:rPr lang="uk-UA" sz="4000" dirty="0"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 бісектриса кута </a:t>
                </a:r>
                <a14:m>
                  <m:oMath xmlns:m="http://schemas.openxmlformats.org/officeDocument/2006/math">
                    <m:r>
                      <a:rPr lang="uk-UA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uk-UA" sz="4000" dirty="0"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4000" dirty="0"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Знайдіть площу цього прямокутника.</a:t>
                </a:r>
                <a:endParaRPr lang="uk-UA" sz="4000" dirty="0">
                  <a:effectLst/>
                  <a:latin typeface="Century Schoolbook" panose="020406040505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90BE6C6-9388-4854-811B-91375F7C7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56" y="1510487"/>
                <a:ext cx="16045400" cy="2014141"/>
              </a:xfrm>
              <a:prstGeom prst="rect">
                <a:avLst/>
              </a:prstGeom>
              <a:blipFill>
                <a:blip r:embed="rId9"/>
                <a:stretch>
                  <a:fillRect l="-1330" t="-6061" r="-1368" b="-121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" name="Рукописні дані 108">
                <a:extLst>
                  <a:ext uri="{FF2B5EF4-FFF2-40B4-BE49-F238E27FC236}">
                    <a16:creationId xmlns:a16="http://schemas.microsoft.com/office/drawing/2014/main" id="{5F7EF46A-880B-4535-8D4F-18510949B53F}"/>
                  </a:ext>
                </a:extLst>
              </p14:cNvPr>
              <p14:cNvContentPartPr/>
              <p14:nvPr/>
            </p14:nvContentPartPr>
            <p14:xfrm>
              <a:off x="16253430" y="4323469"/>
              <a:ext cx="7200" cy="49320"/>
            </p14:xfrm>
          </p:contentPart>
        </mc:Choice>
        <mc:Fallback xmlns="">
          <p:pic>
            <p:nvPicPr>
              <p:cNvPr id="109" name="Рукописні дані 108">
                <a:extLst>
                  <a:ext uri="{FF2B5EF4-FFF2-40B4-BE49-F238E27FC236}">
                    <a16:creationId xmlns:a16="http://schemas.microsoft.com/office/drawing/2014/main" id="{5F7EF46A-880B-4535-8D4F-18510949B5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96588" y="4215469"/>
                <a:ext cx="120505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0" name="Рукописні дані 109">
                <a:extLst>
                  <a:ext uri="{FF2B5EF4-FFF2-40B4-BE49-F238E27FC236}">
                    <a16:creationId xmlns:a16="http://schemas.microsoft.com/office/drawing/2014/main" id="{44D9B8B8-60DD-448F-8840-AFCC4B85B030}"/>
                  </a:ext>
                </a:extLst>
              </p14:cNvPr>
              <p14:cNvContentPartPr/>
              <p14:nvPr/>
            </p14:nvContentPartPr>
            <p14:xfrm>
              <a:off x="16245510" y="4346509"/>
              <a:ext cx="38880" cy="59040"/>
            </p14:xfrm>
          </p:contentPart>
        </mc:Choice>
        <mc:Fallback xmlns="">
          <p:pic>
            <p:nvPicPr>
              <p:cNvPr id="110" name="Рукописні дані 109">
                <a:extLst>
                  <a:ext uri="{FF2B5EF4-FFF2-40B4-BE49-F238E27FC236}">
                    <a16:creationId xmlns:a16="http://schemas.microsoft.com/office/drawing/2014/main" id="{44D9B8B8-60DD-448F-8840-AFCC4B85B0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191510" y="4238509"/>
                <a:ext cx="1465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Рукописні дані 110">
                <a:extLst>
                  <a:ext uri="{FF2B5EF4-FFF2-40B4-BE49-F238E27FC236}">
                    <a16:creationId xmlns:a16="http://schemas.microsoft.com/office/drawing/2014/main" id="{C79D5FD7-7231-445F-AC17-38C13807733F}"/>
                  </a:ext>
                </a:extLst>
              </p14:cNvPr>
              <p14:cNvContentPartPr/>
              <p14:nvPr/>
            </p14:nvContentPartPr>
            <p14:xfrm>
              <a:off x="16296630" y="4513909"/>
              <a:ext cx="110520" cy="66960"/>
            </p14:xfrm>
          </p:contentPart>
        </mc:Choice>
        <mc:Fallback xmlns="">
          <p:pic>
            <p:nvPicPr>
              <p:cNvPr id="111" name="Рукописні дані 110">
                <a:extLst>
                  <a:ext uri="{FF2B5EF4-FFF2-40B4-BE49-F238E27FC236}">
                    <a16:creationId xmlns:a16="http://schemas.microsoft.com/office/drawing/2014/main" id="{C79D5FD7-7231-445F-AC17-38C1380773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242805" y="4405325"/>
                <a:ext cx="217811" cy="283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Рукописні дані 111">
                <a:extLst>
                  <a:ext uri="{FF2B5EF4-FFF2-40B4-BE49-F238E27FC236}">
                    <a16:creationId xmlns:a16="http://schemas.microsoft.com/office/drawing/2014/main" id="{47B12C4E-9DFE-4761-9D0E-1AC1BBC48170}"/>
                  </a:ext>
                </a:extLst>
              </p14:cNvPr>
              <p14:cNvContentPartPr/>
              <p14:nvPr/>
            </p14:nvContentPartPr>
            <p14:xfrm>
              <a:off x="16279710" y="4503469"/>
              <a:ext cx="95400" cy="52560"/>
            </p14:xfrm>
          </p:contentPart>
        </mc:Choice>
        <mc:Fallback xmlns="">
          <p:pic>
            <p:nvPicPr>
              <p:cNvPr id="112" name="Рукописні дані 111">
                <a:extLst>
                  <a:ext uri="{FF2B5EF4-FFF2-40B4-BE49-F238E27FC236}">
                    <a16:creationId xmlns:a16="http://schemas.microsoft.com/office/drawing/2014/main" id="{47B12C4E-9DFE-4761-9D0E-1AC1BBC481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25710" y="4396204"/>
                <a:ext cx="203040" cy="266733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Box 75">
            <a:extLst>
              <a:ext uri="{FF2B5EF4-FFF2-40B4-BE49-F238E27FC236}">
                <a16:creationId xmlns:a16="http://schemas.microsoft.com/office/drawing/2014/main" id="{A99B597E-3F6E-447A-B440-DA74C32D759E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5B954177-10A0-40D7-AFA6-B6F76C49D7DE}"/>
              </a:ext>
            </a:extLst>
          </p:cNvPr>
          <p:cNvSpPr/>
          <p:nvPr/>
        </p:nvSpPr>
        <p:spPr>
          <a:xfrm>
            <a:off x="1324371" y="395723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899D22AA-A606-4042-AFE8-9CC7B90E701C}"/>
              </a:ext>
            </a:extLst>
          </p:cNvPr>
          <p:cNvSpPr/>
          <p:nvPr/>
        </p:nvSpPr>
        <p:spPr>
          <a:xfrm>
            <a:off x="1318072" y="504492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F72DFDF0-4A1C-4BFA-AD17-2838FD3054BE}"/>
              </a:ext>
            </a:extLst>
          </p:cNvPr>
          <p:cNvSpPr/>
          <p:nvPr/>
        </p:nvSpPr>
        <p:spPr>
          <a:xfrm>
            <a:off x="1318072" y="613114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6" name="Прямокутник: округлені кути 105">
            <a:extLst>
              <a:ext uri="{FF2B5EF4-FFF2-40B4-BE49-F238E27FC236}">
                <a16:creationId xmlns:a16="http://schemas.microsoft.com/office/drawing/2014/main" id="{92B5B596-2AC5-4149-A3DE-E7737C899583}"/>
              </a:ext>
            </a:extLst>
          </p:cNvPr>
          <p:cNvSpPr/>
          <p:nvPr/>
        </p:nvSpPr>
        <p:spPr>
          <a:xfrm>
            <a:off x="1318072" y="721736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7" name="Прямокутник: округлені кути 106">
            <a:extLst>
              <a:ext uri="{FF2B5EF4-FFF2-40B4-BE49-F238E27FC236}">
                <a16:creationId xmlns:a16="http://schemas.microsoft.com/office/drawing/2014/main" id="{C6B887A2-D557-41E2-A2E5-98A309F5DE36}"/>
              </a:ext>
            </a:extLst>
          </p:cNvPr>
          <p:cNvSpPr/>
          <p:nvPr/>
        </p:nvSpPr>
        <p:spPr>
          <a:xfrm>
            <a:off x="1305372" y="830358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18704F1-DF25-4CED-9FE2-D7C0AF0957E1}"/>
                  </a:ext>
                </a:extLst>
              </p:cNvPr>
              <p:cNvSpPr txBox="1"/>
              <p:nvPr/>
            </p:nvSpPr>
            <p:spPr>
              <a:xfrm>
                <a:off x="2370509" y="3974270"/>
                <a:ext cx="3129380" cy="762547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35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6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18704F1-DF25-4CED-9FE2-D7C0AF095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09" y="3974270"/>
                <a:ext cx="3129380" cy="762547"/>
              </a:xfrm>
              <a:prstGeom prst="snip2Diag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6DEA241-A760-4BAA-AB2C-373C3EB67FA3}"/>
                  </a:ext>
                </a:extLst>
              </p:cNvPr>
              <p:cNvSpPr txBox="1"/>
              <p:nvPr/>
            </p:nvSpPr>
            <p:spPr>
              <a:xfrm>
                <a:off x="2392240" y="5044923"/>
                <a:ext cx="3129380" cy="793615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35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48</m:t>
                    </m:r>
                    <m:rad>
                      <m:radPr>
                        <m:degHide m:val="on"/>
                        <m:ctrlPr>
                          <a:rPr lang="uk-UA" sz="35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350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6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6DEA241-A760-4BAA-AB2C-373C3EB67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40" y="5044923"/>
                <a:ext cx="3129380" cy="793615"/>
              </a:xfrm>
              <a:prstGeom prst="snip2Diag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6A2C449-1681-4759-B9EC-ED8888F987B9}"/>
                  </a:ext>
                </a:extLst>
              </p:cNvPr>
              <p:cNvSpPr txBox="1"/>
              <p:nvPr/>
            </p:nvSpPr>
            <p:spPr>
              <a:xfrm>
                <a:off x="2370509" y="6137157"/>
                <a:ext cx="3129380" cy="793615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35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24</m:t>
                    </m:r>
                    <m:rad>
                      <m:radPr>
                        <m:degHide m:val="on"/>
                        <m:ctrlPr>
                          <a:rPr lang="uk-UA" sz="35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3500" b="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6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6A2C449-1681-4759-B9EC-ED8888F9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09" y="6137157"/>
                <a:ext cx="3129380" cy="793615"/>
              </a:xfrm>
              <a:prstGeom prst="snip2Diag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0ECDD3A-EC91-4781-881A-B810F016CF77}"/>
                  </a:ext>
                </a:extLst>
              </p:cNvPr>
              <p:cNvSpPr txBox="1"/>
              <p:nvPr/>
            </p:nvSpPr>
            <p:spPr>
              <a:xfrm>
                <a:off x="2399739" y="7228613"/>
                <a:ext cx="3129380" cy="762547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35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6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0ECDD3A-EC91-4781-881A-B810F016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39" y="7228613"/>
                <a:ext cx="3129380" cy="762547"/>
              </a:xfrm>
              <a:prstGeom prst="snip2Diag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CF5A166-B024-4523-BAAF-43B7E84BFDD7}"/>
                  </a:ext>
                </a:extLst>
              </p:cNvPr>
              <p:cNvSpPr txBox="1"/>
              <p:nvPr/>
            </p:nvSpPr>
            <p:spPr>
              <a:xfrm>
                <a:off x="2392240" y="8303589"/>
                <a:ext cx="3129380" cy="793615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35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uk-UA" sz="35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3500" b="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6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CF5A166-B024-4523-BAAF-43B7E84BF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40" y="8303589"/>
                <a:ext cx="3129380" cy="793615"/>
              </a:xfrm>
              <a:prstGeom prst="snip2Diag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AF72A632-BD7D-4020-8E91-C3CCA89516D3}"/>
              </a:ext>
            </a:extLst>
          </p:cNvPr>
          <p:cNvGrpSpPr/>
          <p:nvPr/>
        </p:nvGrpSpPr>
        <p:grpSpPr>
          <a:xfrm>
            <a:off x="6085899" y="3728374"/>
            <a:ext cx="4670676" cy="2805590"/>
            <a:chOff x="9881412" y="3572703"/>
            <a:chExt cx="4670676" cy="2805590"/>
          </a:xfrm>
          <a:noFill/>
        </p:grpSpPr>
        <p:grpSp>
          <p:nvGrpSpPr>
            <p:cNvPr id="117" name="Групувати 116">
              <a:extLst>
                <a:ext uri="{FF2B5EF4-FFF2-40B4-BE49-F238E27FC236}">
                  <a16:creationId xmlns:a16="http://schemas.microsoft.com/office/drawing/2014/main" id="{023DF9A2-554F-4689-A9FC-B0E2E453F723}"/>
                </a:ext>
              </a:extLst>
            </p:cNvPr>
            <p:cNvGrpSpPr/>
            <p:nvPr/>
          </p:nvGrpSpPr>
          <p:grpSpPr>
            <a:xfrm>
              <a:off x="9881412" y="3572703"/>
              <a:ext cx="4670676" cy="2805590"/>
              <a:chOff x="4686668" y="1503342"/>
              <a:chExt cx="4670676" cy="2805590"/>
            </a:xfrm>
            <a:grpFill/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57C682E-95B6-4EFB-8B36-B36F0B9B7491}"/>
                  </a:ext>
                </a:extLst>
              </p:cNvPr>
              <p:cNvSpPr txBox="1"/>
              <p:nvPr/>
            </p:nvSpPr>
            <p:spPr bwMode="auto">
              <a:xfrm>
                <a:off x="4686669" y="3939556"/>
                <a:ext cx="331835" cy="3693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i="1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Century Schoolbook" panose="02040604050505020304" pitchFamily="18" charset="0"/>
                  </a:rPr>
                  <a:t>A</a:t>
                </a:r>
                <a:endParaRPr lang="uk-UA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C28251B-7FC7-4BA0-ADDB-98E4AD327165}"/>
                  </a:ext>
                </a:extLst>
              </p:cNvPr>
              <p:cNvSpPr txBox="1"/>
              <p:nvPr/>
            </p:nvSpPr>
            <p:spPr bwMode="auto">
              <a:xfrm>
                <a:off x="4686668" y="1503342"/>
                <a:ext cx="331835" cy="3693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i="1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Century Schoolbook" panose="02040604050505020304" pitchFamily="18" charset="0"/>
                  </a:rPr>
                  <a:t>B</a:t>
                </a:r>
                <a:endParaRPr lang="uk-UA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6B80E895-D963-49BD-8FCE-D2D492F38A9B}"/>
                  </a:ext>
                </a:extLst>
              </p:cNvPr>
              <p:cNvSpPr txBox="1"/>
              <p:nvPr/>
            </p:nvSpPr>
            <p:spPr bwMode="auto">
              <a:xfrm>
                <a:off x="9025509" y="1529278"/>
                <a:ext cx="331835" cy="3693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i="1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Century Schoolbook" panose="02040604050505020304" pitchFamily="18" charset="0"/>
                  </a:rPr>
                  <a:t>C</a:t>
                </a:r>
                <a:endParaRPr lang="uk-UA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5AF11DF-6339-40E2-AD91-51568F19A91F}"/>
                  </a:ext>
                </a:extLst>
              </p:cNvPr>
              <p:cNvSpPr txBox="1"/>
              <p:nvPr/>
            </p:nvSpPr>
            <p:spPr bwMode="auto">
              <a:xfrm>
                <a:off x="9025508" y="3939556"/>
                <a:ext cx="331835" cy="369376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i="1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Century Schoolbook" panose="02040604050505020304" pitchFamily="18" charset="0"/>
                  </a:rPr>
                  <a:t>D</a:t>
                </a:r>
                <a:endParaRPr lang="uk-UA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124" name="Дуга 123">
                <a:extLst>
                  <a:ext uri="{FF2B5EF4-FFF2-40B4-BE49-F238E27FC236}">
                    <a16:creationId xmlns:a16="http://schemas.microsoft.com/office/drawing/2014/main" id="{8EABAF9C-6273-4ADA-812D-1B9F7DB0A98D}"/>
                  </a:ext>
                </a:extLst>
              </p:cNvPr>
              <p:cNvSpPr/>
              <p:nvPr/>
            </p:nvSpPr>
            <p:spPr bwMode="auto">
              <a:xfrm rot="18612290">
                <a:off x="4985018" y="3575384"/>
                <a:ext cx="287620" cy="319087"/>
              </a:xfrm>
              <a:prstGeom prst="arc">
                <a:avLst>
                  <a:gd name="adj1" fmla="val 17680601"/>
                  <a:gd name="adj2" fmla="val 3818663"/>
                </a:avLst>
              </a:prstGeom>
              <a:grp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127" name="Прямокутник 126">
                <a:extLst>
                  <a:ext uri="{FF2B5EF4-FFF2-40B4-BE49-F238E27FC236}">
                    <a16:creationId xmlns:a16="http://schemas.microsoft.com/office/drawing/2014/main" id="{3426F923-ABDB-4272-AA20-E05AD7667BB9}"/>
                  </a:ext>
                </a:extLst>
              </p:cNvPr>
              <p:cNvSpPr/>
              <p:nvPr/>
            </p:nvSpPr>
            <p:spPr>
              <a:xfrm>
                <a:off x="4833257" y="1846781"/>
                <a:ext cx="4374923" cy="2144648"/>
              </a:xfrm>
              <a:prstGeom prst="rect">
                <a:avLst/>
              </a:prstGeom>
              <a:grp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cxnSp>
            <p:nvCxnSpPr>
              <p:cNvPr id="128" name="Пряма сполучна лінія 127">
                <a:extLst>
                  <a:ext uri="{FF2B5EF4-FFF2-40B4-BE49-F238E27FC236}">
                    <a16:creationId xmlns:a16="http://schemas.microsoft.com/office/drawing/2014/main" id="{3C332140-0150-4AAD-BCCC-88A2C07AE1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816504" y="1848062"/>
                <a:ext cx="4374923" cy="2143367"/>
              </a:xfrm>
              <a:prstGeom prst="line">
                <a:avLst/>
              </a:prstGeom>
              <a:grp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Пряма сполучна лінія 137">
              <a:extLst>
                <a:ext uri="{FF2B5EF4-FFF2-40B4-BE49-F238E27FC236}">
                  <a16:creationId xmlns:a16="http://schemas.microsoft.com/office/drawing/2014/main" id="{96767F8F-BEE6-4FF0-A170-2D805ABAC9C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027268" y="3916142"/>
              <a:ext cx="1174132" cy="215331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Дуга 138">
              <a:extLst>
                <a:ext uri="{FF2B5EF4-FFF2-40B4-BE49-F238E27FC236}">
                  <a16:creationId xmlns:a16="http://schemas.microsoft.com/office/drawing/2014/main" id="{9C6B2E3C-1E3A-48B9-B833-8E5214E54E12}"/>
                </a:ext>
              </a:extLst>
            </p:cNvPr>
            <p:cNvSpPr/>
            <p:nvPr/>
          </p:nvSpPr>
          <p:spPr bwMode="auto">
            <a:xfrm rot="16490402">
              <a:off x="10021794" y="5456576"/>
              <a:ext cx="287620" cy="319087"/>
            </a:xfrm>
            <a:prstGeom prst="arc">
              <a:avLst>
                <a:gd name="adj1" fmla="val 17680601"/>
                <a:gd name="adj2" fmla="val 3818663"/>
              </a:avLst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7FFC43E-954A-4880-928D-48BA4C902113}"/>
                </a:ext>
              </a:extLst>
            </p:cNvPr>
            <p:cNvSpPr txBox="1"/>
            <p:nvPr/>
          </p:nvSpPr>
          <p:spPr bwMode="auto">
            <a:xfrm>
              <a:off x="9994495" y="5001616"/>
              <a:ext cx="533451" cy="369381"/>
            </a:xfrm>
            <a:prstGeom prst="rect">
              <a:avLst/>
            </a:prstGeom>
            <a:grp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30º</a:t>
              </a:r>
              <a:endParaRPr lang="uk-UA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86FAAF6-EA4C-4F71-BDEA-B1D30079A4D1}"/>
                </a:ext>
              </a:extLst>
            </p:cNvPr>
            <p:cNvSpPr txBox="1"/>
            <p:nvPr/>
          </p:nvSpPr>
          <p:spPr bwMode="auto">
            <a:xfrm>
              <a:off x="11051502" y="3579033"/>
              <a:ext cx="331835" cy="369376"/>
            </a:xfrm>
            <a:prstGeom prst="rect">
              <a:avLst/>
            </a:prstGeom>
            <a:grp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K</a:t>
              </a:r>
              <a:endParaRPr lang="uk-UA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41A1F786-599E-4E81-9D25-FDE74C2B1152}"/>
                </a:ext>
              </a:extLst>
            </p:cNvPr>
            <p:cNvSpPr/>
            <p:nvPr/>
          </p:nvSpPr>
          <p:spPr bwMode="auto">
            <a:xfrm>
              <a:off x="11169794" y="3902734"/>
              <a:ext cx="47625" cy="47625"/>
            </a:xfrm>
            <a:prstGeom prst="ellips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3B93F5D-D3E0-4875-B248-41C84B981216}"/>
                  </a:ext>
                </a:extLst>
              </p:cNvPr>
              <p:cNvSpPr txBox="1"/>
              <p:nvPr/>
            </p:nvSpPr>
            <p:spPr>
              <a:xfrm>
                <a:off x="1115834" y="1493007"/>
                <a:ext cx="16064567" cy="1027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Знайдіть похідну функції </a:t>
                </a:r>
                <a14:m>
                  <m:oMath xmlns:m="http://schemas.openxmlformats.org/officeDocument/2006/math">
                    <m:r>
                      <a:rPr lang="uk-UA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3B93F5D-D3E0-4875-B248-41C84B981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34" y="1493007"/>
                <a:ext cx="16064567" cy="1027333"/>
              </a:xfrm>
              <a:prstGeom prst="rect">
                <a:avLst/>
              </a:prstGeom>
              <a:blipFill>
                <a:blip r:embed="rId9"/>
                <a:stretch>
                  <a:fillRect l="-1328" b="-101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75">
            <a:extLst>
              <a:ext uri="{FF2B5EF4-FFF2-40B4-BE49-F238E27FC236}">
                <a16:creationId xmlns:a16="http://schemas.microsoft.com/office/drawing/2014/main" id="{776D4AE7-372A-4CEE-AB58-B248E3B1FF76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F2FF697B-4F2B-406C-A426-2C9B82432142}"/>
              </a:ext>
            </a:extLst>
          </p:cNvPr>
          <p:cNvSpPr/>
          <p:nvPr/>
        </p:nvSpPr>
        <p:spPr>
          <a:xfrm>
            <a:off x="1282135" y="276814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F5A61521-DB6F-4E47-A394-730F64D96CC7}"/>
              </a:ext>
            </a:extLst>
          </p:cNvPr>
          <p:cNvSpPr/>
          <p:nvPr/>
        </p:nvSpPr>
        <p:spPr>
          <a:xfrm>
            <a:off x="1269980" y="455160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B65DDBD4-AD80-49AB-80F4-9D16FE55CE9D}"/>
              </a:ext>
            </a:extLst>
          </p:cNvPr>
          <p:cNvSpPr/>
          <p:nvPr/>
        </p:nvSpPr>
        <p:spPr>
          <a:xfrm>
            <a:off x="1275836" y="567791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2BA42CA9-C8D7-4152-8B56-82D311E83006}"/>
              </a:ext>
            </a:extLst>
          </p:cNvPr>
          <p:cNvSpPr/>
          <p:nvPr/>
        </p:nvSpPr>
        <p:spPr>
          <a:xfrm>
            <a:off x="1276940" y="680576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913F8165-715C-4F96-921A-0B1D4A8E56BB}"/>
              </a:ext>
            </a:extLst>
          </p:cNvPr>
          <p:cNvSpPr/>
          <p:nvPr/>
        </p:nvSpPr>
        <p:spPr>
          <a:xfrm>
            <a:off x="1273155" y="7944488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0667744-EFDE-4C23-B858-E7B1488C360D}"/>
                  </a:ext>
                </a:extLst>
              </p:cNvPr>
              <p:cNvSpPr txBox="1"/>
              <p:nvPr/>
            </p:nvSpPr>
            <p:spPr>
              <a:xfrm>
                <a:off x="2328273" y="2785177"/>
                <a:ext cx="4486776" cy="1524711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uk-UA" sz="35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5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5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0667744-EFDE-4C23-B858-E7B1488C3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73" y="2785177"/>
                <a:ext cx="4486776" cy="1524711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5E90AA5-CF27-40DA-882C-C81BB59BCDC3}"/>
                  </a:ext>
                </a:extLst>
              </p:cNvPr>
              <p:cNvSpPr txBox="1"/>
              <p:nvPr/>
            </p:nvSpPr>
            <p:spPr>
              <a:xfrm>
                <a:off x="2344148" y="4551603"/>
                <a:ext cx="4486776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uk-UA" sz="350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35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5E90AA5-CF27-40DA-882C-C81BB59BC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48" y="4551603"/>
                <a:ext cx="4486776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A282220-5D5E-4D11-9923-F6BF5959C775}"/>
                  </a:ext>
                </a:extLst>
              </p:cNvPr>
              <p:cNvSpPr txBox="1"/>
              <p:nvPr/>
            </p:nvSpPr>
            <p:spPr>
              <a:xfrm>
                <a:off x="2328273" y="5683929"/>
                <a:ext cx="4486776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uk-UA" sz="35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3500" b="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A282220-5D5E-4D11-9923-F6BF5959C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73" y="5683929"/>
                <a:ext cx="4486776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7D34B4D-4A8F-4C1F-B8E9-57A5E2B3D07A}"/>
                  </a:ext>
                </a:extLst>
              </p:cNvPr>
              <p:cNvSpPr txBox="1"/>
              <p:nvPr/>
            </p:nvSpPr>
            <p:spPr>
              <a:xfrm>
                <a:off x="2358607" y="6817006"/>
                <a:ext cx="4486776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uk-UA" sz="35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35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7D34B4D-4A8F-4C1F-B8E9-57A5E2B3D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607" y="6817006"/>
                <a:ext cx="4486776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33A4539-01FC-4547-9DB8-448C1BD3EFD7}"/>
                  </a:ext>
                </a:extLst>
              </p:cNvPr>
              <p:cNvSpPr txBox="1"/>
              <p:nvPr/>
            </p:nvSpPr>
            <p:spPr>
              <a:xfrm>
                <a:off x="2360023" y="7944488"/>
                <a:ext cx="4486776" cy="1524711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uk-UA" sz="35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500" b="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3500" b="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33A4539-01FC-4547-9DB8-448C1BD3E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023" y="7944488"/>
                <a:ext cx="4486776" cy="1524711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DA0123-22DF-48F0-B9AD-B855B167F19C}"/>
                  </a:ext>
                </a:extLst>
              </p:cNvPr>
              <p:cNvSpPr txBox="1"/>
              <p:nvPr/>
            </p:nvSpPr>
            <p:spPr>
              <a:xfrm>
                <a:off x="1248429" y="1662311"/>
                <a:ext cx="13640626" cy="227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яжіть систему рівнянь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uk-UA" sz="400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uk-UA" sz="4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uk-UA" sz="4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=64</m:t>
                              </m:r>
                              <m:r>
                                <a:rPr lang="uk-UA" sz="4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uk-UA" sz="4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uk-UA" sz="4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4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4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sz="4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=12.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uk-UA" sz="4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Якщо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4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4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 розв'язок системи,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uk-UA" sz="4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DA0123-22DF-48F0-B9AD-B855B167F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429" y="1662311"/>
                <a:ext cx="13640626" cy="2271391"/>
              </a:xfrm>
              <a:prstGeom prst="rect">
                <a:avLst/>
              </a:prstGeom>
              <a:blipFill>
                <a:blip r:embed="rId9"/>
                <a:stretch>
                  <a:fillRect l="-1609" b="-107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75">
            <a:extLst>
              <a:ext uri="{FF2B5EF4-FFF2-40B4-BE49-F238E27FC236}">
                <a16:creationId xmlns:a16="http://schemas.microsoft.com/office/drawing/2014/main" id="{B92651B5-2DD7-465C-A913-8B80D002BD56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1C496C97-A923-4F99-9A74-70D76D69FE15}"/>
              </a:ext>
            </a:extLst>
          </p:cNvPr>
          <p:cNvSpPr/>
          <p:nvPr/>
        </p:nvSpPr>
        <p:spPr>
          <a:xfrm>
            <a:off x="1324371" y="395723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BC5794D3-1853-486D-ACB4-CEE900CB7BE5}"/>
              </a:ext>
            </a:extLst>
          </p:cNvPr>
          <p:cNvSpPr/>
          <p:nvPr/>
        </p:nvSpPr>
        <p:spPr>
          <a:xfrm>
            <a:off x="1318072" y="504492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86968404-F7A4-4E6E-809D-E16D30A6CCC7}"/>
              </a:ext>
            </a:extLst>
          </p:cNvPr>
          <p:cNvSpPr/>
          <p:nvPr/>
        </p:nvSpPr>
        <p:spPr>
          <a:xfrm>
            <a:off x="1318072" y="613114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87E9061E-8AF8-430B-B32E-75366D48F651}"/>
              </a:ext>
            </a:extLst>
          </p:cNvPr>
          <p:cNvSpPr/>
          <p:nvPr/>
        </p:nvSpPr>
        <p:spPr>
          <a:xfrm>
            <a:off x="1318072" y="721736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2A2F69F9-84CA-4055-AA63-B6BE4C3E9B3B}"/>
              </a:ext>
            </a:extLst>
          </p:cNvPr>
          <p:cNvSpPr/>
          <p:nvPr/>
        </p:nvSpPr>
        <p:spPr>
          <a:xfrm>
            <a:off x="1305372" y="830358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7B5F665-4CEC-4AAD-93B1-B6E4A549814B}"/>
                  </a:ext>
                </a:extLst>
              </p:cNvPr>
              <p:cNvSpPr txBox="1"/>
              <p:nvPr/>
            </p:nvSpPr>
            <p:spPr>
              <a:xfrm>
                <a:off x="2370509" y="3974270"/>
                <a:ext cx="1943661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4,5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7B5F665-4CEC-4AAD-93B1-B6E4A5498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09" y="3974270"/>
                <a:ext cx="1943661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83DC1C6-5DBB-42D2-8DB7-89BFEEF47053}"/>
                  </a:ext>
                </a:extLst>
              </p:cNvPr>
              <p:cNvSpPr txBox="1"/>
              <p:nvPr/>
            </p:nvSpPr>
            <p:spPr>
              <a:xfrm>
                <a:off x="2392240" y="5044923"/>
                <a:ext cx="1943661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83DC1C6-5DBB-42D2-8DB7-89BFEEF47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40" y="5044923"/>
                <a:ext cx="1943661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5A92A6B-3F2D-4091-B128-B8509107BE04}"/>
                  </a:ext>
                </a:extLst>
              </p:cNvPr>
              <p:cNvSpPr txBox="1"/>
              <p:nvPr/>
            </p:nvSpPr>
            <p:spPr>
              <a:xfrm>
                <a:off x="2370509" y="6137157"/>
                <a:ext cx="1943661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5A92A6B-3F2D-4091-B128-B8509107B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09" y="6137157"/>
                <a:ext cx="1943661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7EBA662-4118-44D6-AF4E-F4FED3F73BCA}"/>
                  </a:ext>
                </a:extLst>
              </p:cNvPr>
              <p:cNvSpPr txBox="1"/>
              <p:nvPr/>
            </p:nvSpPr>
            <p:spPr>
              <a:xfrm>
                <a:off x="2399739" y="7228613"/>
                <a:ext cx="1943661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7,5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7EBA662-4118-44D6-AF4E-F4FED3F73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39" y="7228613"/>
                <a:ext cx="1943661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FDCDFC3-C3E5-4816-856A-A0B9DBF4959B}"/>
                  </a:ext>
                </a:extLst>
              </p:cNvPr>
              <p:cNvSpPr txBox="1"/>
              <p:nvPr/>
            </p:nvSpPr>
            <p:spPr>
              <a:xfrm>
                <a:off x="2392240" y="8303589"/>
                <a:ext cx="1943661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FDCDFC3-C3E5-4816-856A-A0B9DBF49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40" y="8303589"/>
                <a:ext cx="1943661" cy="920412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0C7CD4-C163-4F8B-B129-03D3DCE65649}"/>
                  </a:ext>
                </a:extLst>
              </p:cNvPr>
              <p:cNvSpPr txBox="1"/>
              <p:nvPr/>
            </p:nvSpPr>
            <p:spPr>
              <a:xfrm>
                <a:off x="1079354" y="1423888"/>
                <a:ext cx="16032191" cy="1572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sz="5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k-UA" sz="5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500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uk-UA" sz="5000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uk-UA" sz="500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5000" i="0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uk-UA" sz="5000" i="1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uk-UA" sz="5000" i="0" dirty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uk-UA" sz="5000" i="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5000" i="1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k-UA" sz="5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 sz="5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5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uk-UA" sz="5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uk-UA" sz="5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0C7CD4-C163-4F8B-B129-03D3DCE65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54" y="1423888"/>
                <a:ext cx="16032191" cy="1572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75">
            <a:extLst>
              <a:ext uri="{FF2B5EF4-FFF2-40B4-BE49-F238E27FC236}">
                <a16:creationId xmlns:a16="http://schemas.microsoft.com/office/drawing/2014/main" id="{ADAC79A5-5E07-44AF-BC70-578F12A1D390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F9E8BAB3-EE44-4D3A-9ECC-16B5C23F2D50}"/>
              </a:ext>
            </a:extLst>
          </p:cNvPr>
          <p:cNvSpPr/>
          <p:nvPr/>
        </p:nvSpPr>
        <p:spPr>
          <a:xfrm>
            <a:off x="1151903" y="307955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E2EE1B3A-7DFA-4C77-BA2C-9AD49F98EA7A}"/>
              </a:ext>
            </a:extLst>
          </p:cNvPr>
          <p:cNvSpPr/>
          <p:nvPr/>
        </p:nvSpPr>
        <p:spPr>
          <a:xfrm>
            <a:off x="1145604" y="416724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B53DD0FB-B4B4-4A29-A292-27D18B3232A2}"/>
              </a:ext>
            </a:extLst>
          </p:cNvPr>
          <p:cNvSpPr/>
          <p:nvPr/>
        </p:nvSpPr>
        <p:spPr>
          <a:xfrm>
            <a:off x="1145604" y="525540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E41B8EBB-B254-4AB9-985D-C8F035880405}"/>
              </a:ext>
            </a:extLst>
          </p:cNvPr>
          <p:cNvSpPr/>
          <p:nvPr/>
        </p:nvSpPr>
        <p:spPr>
          <a:xfrm>
            <a:off x="1171120" y="710435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6AF0D909-EC14-4125-907A-82E57F00C302}"/>
              </a:ext>
            </a:extLst>
          </p:cNvPr>
          <p:cNvSpPr/>
          <p:nvPr/>
        </p:nvSpPr>
        <p:spPr>
          <a:xfrm>
            <a:off x="1158420" y="819057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8F2F70-D2F3-418E-BCF5-78B9B573F53E}"/>
                  </a:ext>
                </a:extLst>
              </p:cNvPr>
              <p:cNvSpPr txBox="1"/>
              <p:nvPr/>
            </p:nvSpPr>
            <p:spPr>
              <a:xfrm>
                <a:off x="2198041" y="3096590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C8F2F70-D2F3-418E-BCF5-78B9B573F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41" y="3096590"/>
                <a:ext cx="3129380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1BA4E3-23AC-4069-9149-4E3670C27B76}"/>
                  </a:ext>
                </a:extLst>
              </p:cNvPr>
              <p:cNvSpPr txBox="1"/>
              <p:nvPr/>
            </p:nvSpPr>
            <p:spPr>
              <a:xfrm>
                <a:off x="2219772" y="4167243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50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1BA4E3-23AC-4069-9149-4E3670C2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72" y="4167243"/>
                <a:ext cx="3129380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C72E28-BBC1-4DA5-AD58-0089C46E666A}"/>
                  </a:ext>
                </a:extLst>
              </p:cNvPr>
              <p:cNvSpPr txBox="1"/>
              <p:nvPr/>
            </p:nvSpPr>
            <p:spPr>
              <a:xfrm>
                <a:off x="2198041" y="5261412"/>
                <a:ext cx="3129380" cy="1645386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500" b="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uk-UA" sz="35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3500" b="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uk-UA" sz="3500" b="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C72E28-BBC1-4DA5-AD58-0089C46E6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41" y="5261412"/>
                <a:ext cx="3129380" cy="1645386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5ED2C60-C776-48C9-A533-D691F6746F93}"/>
                  </a:ext>
                </a:extLst>
              </p:cNvPr>
              <p:cNvSpPr txBox="1"/>
              <p:nvPr/>
            </p:nvSpPr>
            <p:spPr>
              <a:xfrm>
                <a:off x="2252787" y="7115601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3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3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5ED2C60-C776-48C9-A533-D691F6746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87" y="7115601"/>
                <a:ext cx="3129380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612BBA6-E64E-41D5-9943-6F984DEA069D}"/>
                  </a:ext>
                </a:extLst>
              </p:cNvPr>
              <p:cNvSpPr txBox="1"/>
              <p:nvPr/>
            </p:nvSpPr>
            <p:spPr>
              <a:xfrm>
                <a:off x="2245288" y="8190577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612BBA6-E64E-41D5-9943-6F984DEA0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288" y="8190577"/>
                <a:ext cx="3129380" cy="920412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9EC6E2-12B5-449D-96EC-74F2F4DDCA7A}"/>
                  </a:ext>
                </a:extLst>
              </p:cNvPr>
              <p:cNvSpPr txBox="1"/>
              <p:nvPr/>
            </p:nvSpPr>
            <p:spPr>
              <a:xfrm>
                <a:off x="1171030" y="1568356"/>
                <a:ext cx="1623749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100" dirty="0"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Діагоналі </a:t>
                </a:r>
                <a14:m>
                  <m:oMath xmlns:m="http://schemas.openxmlformats.org/officeDocument/2006/math">
                    <m:r>
                      <a:rPr lang="uk-UA" sz="3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паралелограма </a:t>
                </a:r>
                <a14:m>
                  <m:oMath xmlns:m="http://schemas.openxmlformats.org/officeDocument/2006/math">
                    <m:r>
                      <a:rPr lang="uk-UA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перетинаються в точці </a:t>
                </a:r>
                <a14:m>
                  <m:oMath xmlns:m="http://schemas.openxmlformats.org/officeDocument/2006/math">
                    <m:r>
                      <a:rPr lang="uk-UA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(див. рисунок). З точки </a:t>
                </a:r>
                <a14:m>
                  <m:oMath xmlns:m="http://schemas.openxmlformats.org/officeDocument/2006/math">
                    <m:r>
                      <a:rPr lang="uk-UA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сторону </a:t>
                </a:r>
                <a14:m>
                  <m:oMath xmlns:m="http://schemas.openxmlformats.org/officeDocument/2006/math">
                    <m:r>
                      <a:rPr lang="uk-UA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опущено перпендикуляр </a:t>
                </a:r>
                <a14:m>
                  <m:oMath xmlns:m="http://schemas.openxmlformats.org/officeDocument/2006/math">
                    <m:r>
                      <a:rPr lang="uk-UA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r>
                  <a:rPr lang="en-US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uk-UA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1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𝐾𝐷</m:t>
                    </m:r>
                    <m:r>
                      <a:rPr lang="en-US" sz="3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=17</m:t>
                    </m:r>
                  </m:oMath>
                </a14:m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см.</a:t>
                </a:r>
                <a:r>
                  <a:rPr lang="uk-UA" sz="3100" dirty="0"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3100" dirty="0"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 кожного відрізка (1–3) доберіть його довжину </a:t>
                </a:r>
                <a:r>
                  <a:rPr lang="uk-UA" sz="3100" dirty="0"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(А–Д). </a:t>
                </a:r>
                <a:endParaRPr lang="uk-UA" sz="31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59EC6E2-12B5-449D-96EC-74F2F4DDC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30" y="1568356"/>
                <a:ext cx="16237497" cy="1569660"/>
              </a:xfrm>
              <a:prstGeom prst="rect">
                <a:avLst/>
              </a:prstGeom>
              <a:blipFill>
                <a:blip r:embed="rId9"/>
                <a:stretch>
                  <a:fillRect l="-901" t="-5039" r="-938" b="-73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0" name="Таблиця 100">
            <a:extLst>
              <a:ext uri="{FF2B5EF4-FFF2-40B4-BE49-F238E27FC236}">
                <a16:creationId xmlns:a16="http://schemas.microsoft.com/office/drawing/2014/main" id="{54600120-7030-4161-8332-AF6E27541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80756"/>
              </p:ext>
            </p:extLst>
          </p:nvPr>
        </p:nvGraphicFramePr>
        <p:xfrm>
          <a:off x="297076" y="7250159"/>
          <a:ext cx="324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260732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588212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043869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020631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97201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2658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7497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47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08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682889"/>
                  </a:ext>
                </a:extLst>
              </a:tr>
            </a:tbl>
          </a:graphicData>
        </a:graphic>
      </p:graphicFrame>
      <p:sp>
        <p:nvSpPr>
          <p:cNvPr id="103" name="TextBox 75">
            <a:extLst>
              <a:ext uri="{FF2B5EF4-FFF2-40B4-BE49-F238E27FC236}">
                <a16:creationId xmlns:a16="http://schemas.microsoft.com/office/drawing/2014/main" id="{3CA694AE-699B-47B6-81A5-7BE518896C98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grpSp>
        <p:nvGrpSpPr>
          <p:cNvPr id="112" name="Групувати 111">
            <a:extLst>
              <a:ext uri="{FF2B5EF4-FFF2-40B4-BE49-F238E27FC236}">
                <a16:creationId xmlns:a16="http://schemas.microsoft.com/office/drawing/2014/main" id="{633E2DCC-A21B-4199-84E5-2423CDB94B8B}"/>
              </a:ext>
            </a:extLst>
          </p:cNvPr>
          <p:cNvGrpSpPr/>
          <p:nvPr/>
        </p:nvGrpSpPr>
        <p:grpSpPr>
          <a:xfrm>
            <a:off x="11165629" y="3331950"/>
            <a:ext cx="6989762" cy="3789371"/>
            <a:chOff x="3398838" y="1541463"/>
            <a:chExt cx="6989762" cy="3789371"/>
          </a:xfrm>
        </p:grpSpPr>
        <p:grpSp>
          <p:nvGrpSpPr>
            <p:cNvPr id="114" name="Групувати 1">
              <a:extLst>
                <a:ext uri="{FF2B5EF4-FFF2-40B4-BE49-F238E27FC236}">
                  <a16:creationId xmlns:a16="http://schemas.microsoft.com/office/drawing/2014/main" id="{C1C45BCF-2F53-4617-BFAE-F35E5151E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8838" y="1541463"/>
              <a:ext cx="6989762" cy="3421062"/>
              <a:chOff x="9291226" y="2781300"/>
              <a:chExt cx="6989721" cy="3420768"/>
            </a:xfrm>
          </p:grpSpPr>
          <p:sp>
            <p:nvSpPr>
              <p:cNvPr id="124" name="Паралелограм 123">
                <a:extLst>
                  <a:ext uri="{FF2B5EF4-FFF2-40B4-BE49-F238E27FC236}">
                    <a16:creationId xmlns:a16="http://schemas.microsoft.com/office/drawing/2014/main" id="{152B42E0-2682-4068-B6C8-0FDC4B930AB9}"/>
                  </a:ext>
                </a:extLst>
              </p:cNvPr>
              <p:cNvSpPr/>
              <p:nvPr/>
            </p:nvSpPr>
            <p:spPr bwMode="auto">
              <a:xfrm>
                <a:off x="9691274" y="3216238"/>
                <a:ext cx="6126126" cy="2828682"/>
              </a:xfrm>
              <a:prstGeom prst="parallelogram">
                <a:avLst>
                  <a:gd name="adj" fmla="val 44111"/>
                </a:avLst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>
                  <a:solidFill>
                    <a:srgbClr val="7030A0"/>
                  </a:solidFill>
                </a:endParaRPr>
              </a:p>
            </p:txBody>
          </p:sp>
          <p:sp>
            <p:nvSpPr>
              <p:cNvPr id="125" name="TextBox 22">
                <a:extLst>
                  <a:ext uri="{FF2B5EF4-FFF2-40B4-BE49-F238E27FC236}">
                    <a16:creationId xmlns:a16="http://schemas.microsoft.com/office/drawing/2014/main" id="{C9528B03-F918-46E9-BC0B-C59C179F9F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1226" y="5645836"/>
                <a:ext cx="61998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uk-UA" sz="3000" i="1">
                    <a:solidFill>
                      <a:srgbClr val="7030A0"/>
                    </a:solidFill>
                    <a:latin typeface="Century Schoolbook" panose="02040604050505020304" pitchFamily="18" charset="0"/>
                  </a:rPr>
                  <a:t>A</a:t>
                </a:r>
                <a:endParaRPr lang="uk-UA" altLang="uk-UA" sz="3000" i="1">
                  <a:solidFill>
                    <a:srgbClr val="7030A0"/>
                  </a:solidFill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126" name="TextBox 22">
                <a:extLst>
                  <a:ext uri="{FF2B5EF4-FFF2-40B4-BE49-F238E27FC236}">
                    <a16:creationId xmlns:a16="http://schemas.microsoft.com/office/drawing/2014/main" id="{C5A2A7C3-4737-4DFC-8C63-CDEA5E78F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27401" y="2781300"/>
                <a:ext cx="61998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uk-UA" sz="3000" i="1">
                    <a:solidFill>
                      <a:srgbClr val="7030A0"/>
                    </a:solidFill>
                    <a:latin typeface="Century Schoolbook" panose="02040604050505020304" pitchFamily="18" charset="0"/>
                  </a:rPr>
                  <a:t>B</a:t>
                </a:r>
                <a:endParaRPr lang="uk-UA" altLang="uk-UA" sz="3000" i="1">
                  <a:solidFill>
                    <a:srgbClr val="7030A0"/>
                  </a:solidFill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127" name="TextBox 22">
                <a:extLst>
                  <a:ext uri="{FF2B5EF4-FFF2-40B4-BE49-F238E27FC236}">
                    <a16:creationId xmlns:a16="http://schemas.microsoft.com/office/drawing/2014/main" id="{AB615EC8-89B6-4711-A3DF-FE83A14BC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60966" y="2781300"/>
                <a:ext cx="61998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uk-UA" sz="3000" i="1" dirty="0">
                    <a:solidFill>
                      <a:srgbClr val="7030A0"/>
                    </a:solidFill>
                    <a:latin typeface="Century Schoolbook" panose="02040604050505020304" pitchFamily="18" charset="0"/>
                  </a:rPr>
                  <a:t>C</a:t>
                </a:r>
                <a:endParaRPr lang="uk-UA" altLang="uk-UA" sz="3000" i="1" dirty="0">
                  <a:solidFill>
                    <a:srgbClr val="7030A0"/>
                  </a:solidFill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136" name="TextBox 22">
                <a:extLst>
                  <a:ext uri="{FF2B5EF4-FFF2-40B4-BE49-F238E27FC236}">
                    <a16:creationId xmlns:a16="http://schemas.microsoft.com/office/drawing/2014/main" id="{EEFBC5D0-28CC-4CA3-A3B6-E0D793393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39001" y="5648070"/>
                <a:ext cx="61998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uk-UA" sz="3000" i="1">
                    <a:solidFill>
                      <a:srgbClr val="7030A0"/>
                    </a:solidFill>
                    <a:latin typeface="Century Schoolbook" panose="02040604050505020304" pitchFamily="18" charset="0"/>
                  </a:rPr>
                  <a:t>D</a:t>
                </a:r>
                <a:endParaRPr lang="uk-UA" altLang="uk-UA" sz="3000" i="1">
                  <a:solidFill>
                    <a:srgbClr val="7030A0"/>
                  </a:solidFill>
                  <a:latin typeface="Century Schoolbook" panose="02040604050505020304" pitchFamily="18" charset="0"/>
                </a:endParaRPr>
              </a:p>
            </p:txBody>
          </p:sp>
        </p:grpSp>
        <p:cxnSp>
          <p:nvCxnSpPr>
            <p:cNvPr id="116" name="Пряма сполучна лінія 115">
              <a:extLst>
                <a:ext uri="{FF2B5EF4-FFF2-40B4-BE49-F238E27FC236}">
                  <a16:creationId xmlns:a16="http://schemas.microsoft.com/office/drawing/2014/main" id="{B54CB27E-43FD-4826-9B43-7BB6118F0F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98888" y="1976438"/>
              <a:ext cx="6126162" cy="283845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 сполучна лінія 116">
              <a:extLst>
                <a:ext uri="{FF2B5EF4-FFF2-40B4-BE49-F238E27FC236}">
                  <a16:creationId xmlns:a16="http://schemas.microsoft.com/office/drawing/2014/main" id="{C16ABE6B-AD74-4212-A541-B88F70880C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45013" y="1981201"/>
              <a:ext cx="3622737" cy="28241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 сполучна лінія 118">
              <a:extLst>
                <a:ext uri="{FF2B5EF4-FFF2-40B4-BE49-F238E27FC236}">
                  <a16:creationId xmlns:a16="http://schemas.microsoft.com/office/drawing/2014/main" id="{A946A069-646B-4EB0-8D1A-A4C507C38B6D}"/>
                </a:ext>
              </a:extLst>
            </p:cNvPr>
            <p:cNvCxnSpPr>
              <a:cxnSpLocks/>
              <a:endCxn id="124" idx="4"/>
            </p:cNvCxnSpPr>
            <p:nvPr/>
          </p:nvCxnSpPr>
          <p:spPr bwMode="auto">
            <a:xfrm>
              <a:off x="6856381" y="3390900"/>
              <a:ext cx="5588" cy="141446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Прямокутник 119">
              <a:extLst>
                <a:ext uri="{FF2B5EF4-FFF2-40B4-BE49-F238E27FC236}">
                  <a16:creationId xmlns:a16="http://schemas.microsoft.com/office/drawing/2014/main" id="{E2F45C0F-35ED-448D-BFE8-121EA77499D8}"/>
                </a:ext>
              </a:extLst>
            </p:cNvPr>
            <p:cNvSpPr/>
            <p:nvPr/>
          </p:nvSpPr>
          <p:spPr>
            <a:xfrm>
              <a:off x="6856381" y="4450126"/>
              <a:ext cx="360000" cy="360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1" name="TextBox 22">
              <a:extLst>
                <a:ext uri="{FF2B5EF4-FFF2-40B4-BE49-F238E27FC236}">
                  <a16:creationId xmlns:a16="http://schemas.microsoft.com/office/drawing/2014/main" id="{01F8AA56-EE51-4469-807A-F17FBDBE6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6388" y="2874963"/>
              <a:ext cx="619985" cy="55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uk-UA" sz="30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O</a:t>
              </a:r>
              <a:endParaRPr lang="uk-UA" altLang="uk-UA" sz="3000" i="1" dirty="0"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23" name="TextBox 22">
              <a:extLst>
                <a:ext uri="{FF2B5EF4-FFF2-40B4-BE49-F238E27FC236}">
                  <a16:creationId xmlns:a16="http://schemas.microsoft.com/office/drawing/2014/main" id="{5D6CB39B-1F7D-43F7-8379-5050F7D36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8994" y="4776788"/>
              <a:ext cx="619985" cy="55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uk-UA" sz="3000" i="1" dirty="0">
                  <a:solidFill>
                    <a:srgbClr val="7030A0"/>
                  </a:solidFill>
                  <a:latin typeface="Century Schoolbook" panose="02040604050505020304" pitchFamily="18" charset="0"/>
                </a:rPr>
                <a:t>K</a:t>
              </a:r>
              <a:endParaRPr lang="uk-UA" altLang="uk-UA" sz="3000" i="1" dirty="0"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</p:grpSp>
      <p:sp>
        <p:nvSpPr>
          <p:cNvPr id="137" name="Прямокутник: округлені кути 136">
            <a:extLst>
              <a:ext uri="{FF2B5EF4-FFF2-40B4-BE49-F238E27FC236}">
                <a16:creationId xmlns:a16="http://schemas.microsoft.com/office/drawing/2014/main" id="{7A9760BD-0E22-4FB8-8C21-83BA0C7896C8}"/>
              </a:ext>
            </a:extLst>
          </p:cNvPr>
          <p:cNvSpPr/>
          <p:nvPr/>
        </p:nvSpPr>
        <p:spPr>
          <a:xfrm>
            <a:off x="1171030" y="375295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1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8" name="Прямокутник: округлені кути 137">
            <a:extLst>
              <a:ext uri="{FF2B5EF4-FFF2-40B4-BE49-F238E27FC236}">
                <a16:creationId xmlns:a16="http://schemas.microsoft.com/office/drawing/2014/main" id="{33B904F5-665B-46D3-803E-2E05837449D9}"/>
              </a:ext>
            </a:extLst>
          </p:cNvPr>
          <p:cNvSpPr/>
          <p:nvPr/>
        </p:nvSpPr>
        <p:spPr>
          <a:xfrm>
            <a:off x="1164731" y="484064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2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9" name="Прямокутник: округлені кути 138">
            <a:extLst>
              <a:ext uri="{FF2B5EF4-FFF2-40B4-BE49-F238E27FC236}">
                <a16:creationId xmlns:a16="http://schemas.microsoft.com/office/drawing/2014/main" id="{647976B7-B4FA-4554-B3F0-944B0439A09F}"/>
              </a:ext>
            </a:extLst>
          </p:cNvPr>
          <p:cNvSpPr/>
          <p:nvPr/>
        </p:nvSpPr>
        <p:spPr>
          <a:xfrm>
            <a:off x="1164731" y="592686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3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5F467C64-E796-438C-AE28-04D348D567D2}"/>
                  </a:ext>
                </a:extLst>
              </p:cNvPr>
              <p:cNvSpPr txBox="1"/>
              <p:nvPr/>
            </p:nvSpPr>
            <p:spPr>
              <a:xfrm>
                <a:off x="2217168" y="3769987"/>
                <a:ext cx="5594797" cy="750303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Висота, проведена до </a:t>
                </a:r>
                <a14:m>
                  <m:oMath xmlns:m="http://schemas.openxmlformats.org/officeDocument/2006/math">
                    <m:r>
                      <a:rPr lang="uk-UA" sz="36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5F467C64-E796-438C-AE28-04D348D56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68" y="3769987"/>
                <a:ext cx="5594797" cy="750303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>
            <a:extLst>
              <a:ext uri="{FF2B5EF4-FFF2-40B4-BE49-F238E27FC236}">
                <a16:creationId xmlns:a16="http://schemas.microsoft.com/office/drawing/2014/main" id="{C0D82DB2-94A3-465B-A271-7064BB093D27}"/>
              </a:ext>
            </a:extLst>
          </p:cNvPr>
          <p:cNvSpPr txBox="1"/>
          <p:nvPr/>
        </p:nvSpPr>
        <p:spPr>
          <a:xfrm>
            <a:off x="2238899" y="4840640"/>
            <a:ext cx="5666663" cy="76071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Проекція </a:t>
            </a:r>
            <a:r>
              <a:rPr lang="en-US" sz="3600" b="0" i="1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mbria Math" panose="02040503050406030204" pitchFamily="18" charset="0"/>
              </a:rPr>
              <a:t>AB</a:t>
            </a:r>
            <a:r>
              <a:rPr lang="en-US" sz="3600" b="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uk-UA" sz="3600" b="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mbria Math" panose="02040503050406030204" pitchFamily="18" charset="0"/>
              </a:rPr>
              <a:t>на </a:t>
            </a:r>
            <a:r>
              <a:rPr lang="en-US" sz="3600" b="0" i="1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mbria Math" panose="02040503050406030204" pitchFamily="18" charset="0"/>
              </a:rPr>
              <a:t>AD</a:t>
            </a: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26DA24E-CF8C-4C2C-A456-39547C258A85}"/>
                  </a:ext>
                </a:extLst>
              </p:cNvPr>
              <p:cNvSpPr txBox="1"/>
              <p:nvPr/>
            </p:nvSpPr>
            <p:spPr>
              <a:xfrm>
                <a:off x="2217168" y="5932874"/>
                <a:ext cx="3129380" cy="940079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26DA24E-CF8C-4C2C-A456-39547C258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68" y="5932874"/>
                <a:ext cx="3129380" cy="940079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045E4DA8-D048-4B35-AF23-BFCB6A4C9F88}"/>
              </a:ext>
            </a:extLst>
          </p:cNvPr>
          <p:cNvSpPr txBox="1"/>
          <p:nvPr/>
        </p:nvSpPr>
        <p:spPr>
          <a:xfrm>
            <a:off x="1938420" y="2917845"/>
            <a:ext cx="4590663" cy="7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chemeClr val="tx1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Відрізок</a:t>
            </a:r>
            <a:endParaRPr lang="uk-UA" sz="4000" dirty="0">
              <a:solidFill>
                <a:schemeClr val="tx1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F16F3B1-FE91-4B51-8C09-EE7C97ACCE99}"/>
              </a:ext>
            </a:extLst>
          </p:cNvPr>
          <p:cNvSpPr txBox="1"/>
          <p:nvPr/>
        </p:nvSpPr>
        <p:spPr>
          <a:xfrm>
            <a:off x="7696548" y="2940935"/>
            <a:ext cx="4590663" cy="7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chemeClr val="tx1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Довжина відрізка</a:t>
            </a:r>
            <a:endParaRPr lang="uk-UA" sz="4000" dirty="0">
              <a:solidFill>
                <a:schemeClr val="tx1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49" name="Прямокутник: округлені кути 148">
            <a:extLst>
              <a:ext uri="{FF2B5EF4-FFF2-40B4-BE49-F238E27FC236}">
                <a16:creationId xmlns:a16="http://schemas.microsoft.com/office/drawing/2014/main" id="{B91A642F-50A3-4EB4-A842-BFDA60C818CD}"/>
              </a:ext>
            </a:extLst>
          </p:cNvPr>
          <p:cNvSpPr/>
          <p:nvPr/>
        </p:nvSpPr>
        <p:spPr>
          <a:xfrm>
            <a:off x="8293983" y="376537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50" name="Прямокутник: округлені кути 149">
            <a:extLst>
              <a:ext uri="{FF2B5EF4-FFF2-40B4-BE49-F238E27FC236}">
                <a16:creationId xmlns:a16="http://schemas.microsoft.com/office/drawing/2014/main" id="{942BF508-51DF-40BB-9C21-5EAEDBF09560}"/>
              </a:ext>
            </a:extLst>
          </p:cNvPr>
          <p:cNvSpPr/>
          <p:nvPr/>
        </p:nvSpPr>
        <p:spPr>
          <a:xfrm>
            <a:off x="8287684" y="485306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51" name="Прямокутник: округлені кути 150">
            <a:extLst>
              <a:ext uri="{FF2B5EF4-FFF2-40B4-BE49-F238E27FC236}">
                <a16:creationId xmlns:a16="http://schemas.microsoft.com/office/drawing/2014/main" id="{BBFBEB06-E001-4F20-8166-A30DAF4F4C32}"/>
              </a:ext>
            </a:extLst>
          </p:cNvPr>
          <p:cNvSpPr/>
          <p:nvPr/>
        </p:nvSpPr>
        <p:spPr>
          <a:xfrm>
            <a:off x="8287684" y="593928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52" name="Прямокутник: округлені кути 151">
            <a:extLst>
              <a:ext uri="{FF2B5EF4-FFF2-40B4-BE49-F238E27FC236}">
                <a16:creationId xmlns:a16="http://schemas.microsoft.com/office/drawing/2014/main" id="{BE3AA5E3-7567-40C5-A493-DC36CC367CBF}"/>
              </a:ext>
            </a:extLst>
          </p:cNvPr>
          <p:cNvSpPr/>
          <p:nvPr/>
        </p:nvSpPr>
        <p:spPr>
          <a:xfrm>
            <a:off x="8287684" y="7025511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53" name="Прямокутник: округлені кути 152">
            <a:extLst>
              <a:ext uri="{FF2B5EF4-FFF2-40B4-BE49-F238E27FC236}">
                <a16:creationId xmlns:a16="http://schemas.microsoft.com/office/drawing/2014/main" id="{226C0C6E-2059-46DC-AF90-DE691D70C3CA}"/>
              </a:ext>
            </a:extLst>
          </p:cNvPr>
          <p:cNvSpPr/>
          <p:nvPr/>
        </p:nvSpPr>
        <p:spPr>
          <a:xfrm>
            <a:off x="8274984" y="811173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184F4DA-0D5A-493F-AEE5-FFF45C4506DA}"/>
              </a:ext>
            </a:extLst>
          </p:cNvPr>
          <p:cNvSpPr txBox="1"/>
          <p:nvPr/>
        </p:nvSpPr>
        <p:spPr>
          <a:xfrm>
            <a:off x="9340121" y="3782414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см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4207E17-0596-4841-BDF7-50A25983AF4C}"/>
              </a:ext>
            </a:extLst>
          </p:cNvPr>
          <p:cNvSpPr txBox="1"/>
          <p:nvPr/>
        </p:nvSpPr>
        <p:spPr>
          <a:xfrm>
            <a:off x="9361852" y="4853067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см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08E959C-D7FC-493E-A433-6B2742E46922}"/>
              </a:ext>
            </a:extLst>
          </p:cNvPr>
          <p:cNvSpPr txBox="1"/>
          <p:nvPr/>
        </p:nvSpPr>
        <p:spPr>
          <a:xfrm>
            <a:off x="9340121" y="5945301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см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1E7625B-69B9-4343-A63D-7486896F5484}"/>
              </a:ext>
            </a:extLst>
          </p:cNvPr>
          <p:cNvSpPr txBox="1"/>
          <p:nvPr/>
        </p:nvSpPr>
        <p:spPr>
          <a:xfrm>
            <a:off x="9369351" y="7036757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см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AD3CC35-D7BB-4805-8D0A-082BBD3F7FD0}"/>
              </a:ext>
            </a:extLst>
          </p:cNvPr>
          <p:cNvSpPr txBox="1"/>
          <p:nvPr/>
        </p:nvSpPr>
        <p:spPr>
          <a:xfrm>
            <a:off x="9361852" y="8111733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см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2CB587C-6744-446C-998F-E8F637774FF3}"/>
              </a:ext>
            </a:extLst>
          </p:cNvPr>
          <p:cNvSpPr txBox="1"/>
          <p:nvPr/>
        </p:nvSpPr>
        <p:spPr>
          <a:xfrm>
            <a:off x="1041254" y="1653708"/>
            <a:ext cx="16151702" cy="1039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30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Установіть відповідність між твердженням (1–3) та прямою, зображеною на рисунку</a:t>
            </a:r>
            <a:r>
              <a:rPr lang="uk-UA" sz="30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(А–Д), для якої це твердження є правильним.</a:t>
            </a:r>
          </a:p>
        </p:txBody>
      </p:sp>
      <p:graphicFrame>
        <p:nvGraphicFramePr>
          <p:cNvPr id="100" name="Таблиця 100">
            <a:extLst>
              <a:ext uri="{FF2B5EF4-FFF2-40B4-BE49-F238E27FC236}">
                <a16:creationId xmlns:a16="http://schemas.microsoft.com/office/drawing/2014/main" id="{65DD8F23-1B99-4627-AAEE-8AC9AFABB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41980"/>
              </p:ext>
            </p:extLst>
          </p:nvPr>
        </p:nvGraphicFramePr>
        <p:xfrm>
          <a:off x="297076" y="7250159"/>
          <a:ext cx="324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260732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588212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043869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020631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97201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2658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7497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47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08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682889"/>
                  </a:ext>
                </a:extLst>
              </a:tr>
            </a:tbl>
          </a:graphicData>
        </a:graphic>
      </p:graphicFrame>
      <p:sp>
        <p:nvSpPr>
          <p:cNvPr id="128" name="TextBox 75">
            <a:extLst>
              <a:ext uri="{FF2B5EF4-FFF2-40B4-BE49-F238E27FC236}">
                <a16:creationId xmlns:a16="http://schemas.microsoft.com/office/drawing/2014/main" id="{8D3F8864-FB84-4788-AF19-F97BB4C12D5D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67C6F2-E3EC-4E26-A940-AEE1A8752534}"/>
              </a:ext>
            </a:extLst>
          </p:cNvPr>
          <p:cNvSpPr txBox="1"/>
          <p:nvPr/>
        </p:nvSpPr>
        <p:spPr>
          <a:xfrm>
            <a:off x="263154" y="2541302"/>
            <a:ext cx="4590663" cy="7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chemeClr val="tx1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Твердження</a:t>
            </a:r>
            <a:endParaRPr lang="uk-UA" sz="4000" dirty="0">
              <a:solidFill>
                <a:schemeClr val="tx1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10" name="Прямокутник: округлені кути 109">
            <a:extLst>
              <a:ext uri="{FF2B5EF4-FFF2-40B4-BE49-F238E27FC236}">
                <a16:creationId xmlns:a16="http://schemas.microsoft.com/office/drawing/2014/main" id="{3E838A7E-3A43-4BF4-AC97-AEFCC882EC86}"/>
              </a:ext>
            </a:extLst>
          </p:cNvPr>
          <p:cNvSpPr/>
          <p:nvPr/>
        </p:nvSpPr>
        <p:spPr>
          <a:xfrm>
            <a:off x="1038962" y="3313520"/>
            <a:ext cx="720000" cy="720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1</a:t>
            </a:r>
            <a:endParaRPr lang="uk-UA" sz="5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11" name="Прямокутник: округлені кути 110">
            <a:extLst>
              <a:ext uri="{FF2B5EF4-FFF2-40B4-BE49-F238E27FC236}">
                <a16:creationId xmlns:a16="http://schemas.microsoft.com/office/drawing/2014/main" id="{0F608606-CF8E-449B-A4D3-66A2D9F16ED1}"/>
              </a:ext>
            </a:extLst>
          </p:cNvPr>
          <p:cNvSpPr/>
          <p:nvPr/>
        </p:nvSpPr>
        <p:spPr>
          <a:xfrm>
            <a:off x="1027211" y="4350631"/>
            <a:ext cx="720000" cy="720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2</a:t>
            </a:r>
            <a:endParaRPr lang="uk-UA" sz="5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12" name="Прямокутник: округлені кути 111">
            <a:extLst>
              <a:ext uri="{FF2B5EF4-FFF2-40B4-BE49-F238E27FC236}">
                <a16:creationId xmlns:a16="http://schemas.microsoft.com/office/drawing/2014/main" id="{4C5F23A4-1CEC-4313-A0E2-7FB75BAE3480}"/>
              </a:ext>
            </a:extLst>
          </p:cNvPr>
          <p:cNvSpPr/>
          <p:nvPr/>
        </p:nvSpPr>
        <p:spPr>
          <a:xfrm>
            <a:off x="1027211" y="5329814"/>
            <a:ext cx="720000" cy="720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3</a:t>
            </a:r>
            <a:endParaRPr lang="uk-UA" sz="5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147F3CD-7F61-44D7-90E6-BC3A2862E2A7}"/>
                  </a:ext>
                </a:extLst>
              </p:cNvPr>
              <p:cNvSpPr txBox="1"/>
              <p:nvPr/>
            </p:nvSpPr>
            <p:spPr>
              <a:xfrm>
                <a:off x="2092146" y="3367435"/>
                <a:ext cx="9231618" cy="653808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Немає спільних точок з функцією </a:t>
                </a:r>
                <a14:m>
                  <m:oMath xmlns:m="http://schemas.openxmlformats.org/officeDocument/2006/math">
                    <m:r>
                      <a:rPr lang="uk-UA" sz="3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uk-UA" sz="3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3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3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uk-UA" sz="3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uk-UA" sz="3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0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30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uk-UA" sz="3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147F3CD-7F61-44D7-90E6-BC3A2862E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46" y="3367435"/>
                <a:ext cx="9231618" cy="653808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B700AC4-501A-49D4-8076-9C9B53238774}"/>
                  </a:ext>
                </a:extLst>
              </p:cNvPr>
              <p:cNvSpPr txBox="1"/>
              <p:nvPr/>
            </p:nvSpPr>
            <p:spPr>
              <a:xfrm>
                <a:off x="2093340" y="4237187"/>
                <a:ext cx="9264235" cy="946889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Є графіком функції </a:t>
                </a:r>
                <a14:m>
                  <m:oMath xmlns:m="http://schemas.openxmlformats.org/officeDocument/2006/math">
                    <m:r>
                      <a:rPr lang="uk-UA" sz="3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3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uk-UA" sz="3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3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uk-UA" sz="3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B700AC4-501A-49D4-8076-9C9B53238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40" y="4237187"/>
                <a:ext cx="9264235" cy="946889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9467A521-C758-4D3A-96B6-049DAA31DB59}"/>
              </a:ext>
            </a:extLst>
          </p:cNvPr>
          <p:cNvSpPr txBox="1"/>
          <p:nvPr/>
        </p:nvSpPr>
        <p:spPr>
          <a:xfrm>
            <a:off x="2111029" y="5396611"/>
            <a:ext cx="9288365" cy="65128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30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Кутовий коефіцієнт прямої є від'ємним числом</a:t>
            </a:r>
          </a:p>
        </p:txBody>
      </p:sp>
      <p:sp>
        <p:nvSpPr>
          <p:cNvPr id="137" name="Прямокутник: округлені кути 136">
            <a:extLst>
              <a:ext uri="{FF2B5EF4-FFF2-40B4-BE49-F238E27FC236}">
                <a16:creationId xmlns:a16="http://schemas.microsoft.com/office/drawing/2014/main" id="{42ADBAE5-8D70-49C7-81F3-37C0C590A6CE}"/>
              </a:ext>
            </a:extLst>
          </p:cNvPr>
          <p:cNvSpPr/>
          <p:nvPr/>
        </p:nvSpPr>
        <p:spPr>
          <a:xfrm>
            <a:off x="4426627" y="6190610"/>
            <a:ext cx="720000" cy="720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5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8" name="Прямокутник: округлені кути 137">
            <a:extLst>
              <a:ext uri="{FF2B5EF4-FFF2-40B4-BE49-F238E27FC236}">
                <a16:creationId xmlns:a16="http://schemas.microsoft.com/office/drawing/2014/main" id="{610301D7-610F-4A65-8BBA-307C217D0060}"/>
              </a:ext>
            </a:extLst>
          </p:cNvPr>
          <p:cNvSpPr/>
          <p:nvPr/>
        </p:nvSpPr>
        <p:spPr>
          <a:xfrm>
            <a:off x="6771346" y="6181768"/>
            <a:ext cx="720000" cy="720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5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9" name="Прямокутник: округлені кути 138">
            <a:extLst>
              <a:ext uri="{FF2B5EF4-FFF2-40B4-BE49-F238E27FC236}">
                <a16:creationId xmlns:a16="http://schemas.microsoft.com/office/drawing/2014/main" id="{0F3EC13A-B519-45E7-8655-299BF0FEF815}"/>
              </a:ext>
            </a:extLst>
          </p:cNvPr>
          <p:cNvSpPr/>
          <p:nvPr/>
        </p:nvSpPr>
        <p:spPr>
          <a:xfrm>
            <a:off x="9012856" y="6189381"/>
            <a:ext cx="720000" cy="720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5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40" name="Прямокутник: округлені кути 139">
            <a:extLst>
              <a:ext uri="{FF2B5EF4-FFF2-40B4-BE49-F238E27FC236}">
                <a16:creationId xmlns:a16="http://schemas.microsoft.com/office/drawing/2014/main" id="{32FD16DD-B769-423F-99DA-F29259A7BFEB}"/>
              </a:ext>
            </a:extLst>
          </p:cNvPr>
          <p:cNvSpPr/>
          <p:nvPr/>
        </p:nvSpPr>
        <p:spPr>
          <a:xfrm>
            <a:off x="11357575" y="6189570"/>
            <a:ext cx="720000" cy="720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5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41" name="Прямокутник: округлені кути 140">
            <a:extLst>
              <a:ext uri="{FF2B5EF4-FFF2-40B4-BE49-F238E27FC236}">
                <a16:creationId xmlns:a16="http://schemas.microsoft.com/office/drawing/2014/main" id="{DDA526BF-20D8-42B0-8788-23DC3EF11656}"/>
              </a:ext>
            </a:extLst>
          </p:cNvPr>
          <p:cNvSpPr/>
          <p:nvPr/>
        </p:nvSpPr>
        <p:spPr>
          <a:xfrm>
            <a:off x="13599085" y="6189381"/>
            <a:ext cx="750537" cy="720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5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00E6289-D874-42EE-92DB-0DEA340AAE29}"/>
              </a:ext>
            </a:extLst>
          </p:cNvPr>
          <p:cNvSpPr txBox="1"/>
          <p:nvPr/>
        </p:nvSpPr>
        <p:spPr>
          <a:xfrm>
            <a:off x="92461" y="6152325"/>
            <a:ext cx="4590663" cy="7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chemeClr val="tx1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Пряма</a:t>
            </a:r>
            <a:endParaRPr lang="uk-UA" sz="4000" dirty="0">
              <a:solidFill>
                <a:schemeClr val="tx1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EC6EE4E-6FB0-4044-A810-221E9AA0E2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78" y="7073934"/>
            <a:ext cx="11125308" cy="23331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6AE6C9C-0F7A-483F-AB65-CEFF6BFD72CD}"/>
              </a:ext>
            </a:extLst>
          </p:cNvPr>
          <p:cNvSpPr txBox="1"/>
          <p:nvPr/>
        </p:nvSpPr>
        <p:spPr>
          <a:xfrm>
            <a:off x="1023112" y="1597541"/>
            <a:ext cx="1616984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30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Узгодьте вираз </a:t>
            </a:r>
            <a:r>
              <a:rPr lang="uk-UA" sz="3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(1–3) із його значенням </a:t>
            </a:r>
            <a:r>
              <a:rPr lang="uk-UA" sz="30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(А–Д).</a:t>
            </a:r>
          </a:p>
        </p:txBody>
      </p:sp>
      <p:sp>
        <p:nvSpPr>
          <p:cNvPr id="152" name="TextBox 75">
            <a:extLst>
              <a:ext uri="{FF2B5EF4-FFF2-40B4-BE49-F238E27FC236}">
                <a16:creationId xmlns:a16="http://schemas.microsoft.com/office/drawing/2014/main" id="{F5F1D7D5-9209-4F81-B2A2-38FDA5655393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graphicFrame>
        <p:nvGraphicFramePr>
          <p:cNvPr id="121" name="Таблиця 100">
            <a:extLst>
              <a:ext uri="{FF2B5EF4-FFF2-40B4-BE49-F238E27FC236}">
                <a16:creationId xmlns:a16="http://schemas.microsoft.com/office/drawing/2014/main" id="{D70B6922-7562-4447-9AFC-80593E209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2668"/>
              </p:ext>
            </p:extLst>
          </p:nvPr>
        </p:nvGraphicFramePr>
        <p:xfrm>
          <a:off x="297076" y="7250159"/>
          <a:ext cx="324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260732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588212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043869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020631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97201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2658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7497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47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08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uk-UA" sz="3000" dirty="0">
                          <a:latin typeface="Amberber" panose="020B0604020202020204" charset="-128"/>
                          <a:ea typeface="Amberber" panose="020B0604020202020204" charset="-128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3000" dirty="0">
                        <a:latin typeface="Amberber" panose="020B0604020202020204" charset="-128"/>
                        <a:ea typeface="Amberber" panose="020B060402020202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682889"/>
                  </a:ext>
                </a:extLst>
              </a:tr>
            </a:tbl>
          </a:graphicData>
        </a:graphic>
      </p:graphicFrame>
      <p:sp>
        <p:nvSpPr>
          <p:cNvPr id="122" name="Прямокутник: округлені кути 121">
            <a:extLst>
              <a:ext uri="{FF2B5EF4-FFF2-40B4-BE49-F238E27FC236}">
                <a16:creationId xmlns:a16="http://schemas.microsoft.com/office/drawing/2014/main" id="{CAE2BC89-4AB7-45D8-A466-30E93AE6358F}"/>
              </a:ext>
            </a:extLst>
          </p:cNvPr>
          <p:cNvSpPr/>
          <p:nvPr/>
        </p:nvSpPr>
        <p:spPr>
          <a:xfrm>
            <a:off x="1094820" y="283436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1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23" name="Прямокутник: округлені кути 122">
            <a:extLst>
              <a:ext uri="{FF2B5EF4-FFF2-40B4-BE49-F238E27FC236}">
                <a16:creationId xmlns:a16="http://schemas.microsoft.com/office/drawing/2014/main" id="{7677C4CA-2657-45C5-A82E-B1AF31D2624F}"/>
              </a:ext>
            </a:extLst>
          </p:cNvPr>
          <p:cNvSpPr/>
          <p:nvPr/>
        </p:nvSpPr>
        <p:spPr>
          <a:xfrm>
            <a:off x="1053070" y="454303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2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24" name="Прямокутник: округлені кути 123">
            <a:extLst>
              <a:ext uri="{FF2B5EF4-FFF2-40B4-BE49-F238E27FC236}">
                <a16:creationId xmlns:a16="http://schemas.microsoft.com/office/drawing/2014/main" id="{176541C0-49FA-44AE-904A-79C2335326A6}"/>
              </a:ext>
            </a:extLst>
          </p:cNvPr>
          <p:cNvSpPr/>
          <p:nvPr/>
        </p:nvSpPr>
        <p:spPr>
          <a:xfrm>
            <a:off x="1088522" y="5705234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3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FB250E5A-CA29-4213-89E4-B3498A4639D7}"/>
                  </a:ext>
                </a:extLst>
              </p:cNvPr>
              <p:cNvSpPr txBox="1"/>
              <p:nvPr/>
            </p:nvSpPr>
            <p:spPr>
              <a:xfrm>
                <a:off x="2140959" y="2851400"/>
                <a:ext cx="1396118" cy="1524787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5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uk-UA" sz="350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50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uk-UA" sz="350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FB250E5A-CA29-4213-89E4-B3498A463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959" y="2851400"/>
                <a:ext cx="1396118" cy="1524787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FE27B67-77AB-4B8F-A211-05743130F003}"/>
                  </a:ext>
                </a:extLst>
              </p:cNvPr>
              <p:cNvSpPr txBox="1"/>
              <p:nvPr/>
            </p:nvSpPr>
            <p:spPr>
              <a:xfrm>
                <a:off x="2127239" y="4543030"/>
                <a:ext cx="1865694" cy="1001373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uk-UA" sz="350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35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uk-UA" sz="350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uk-UA" sz="350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uk-UA" sz="3500" b="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uk-UA" sz="3500" b="0" i="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FE27B67-77AB-4B8F-A211-05743130F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39" y="4543030"/>
                <a:ext cx="1865694" cy="1001373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61635B5-F748-4B49-815F-3A9578610FF2}"/>
                  </a:ext>
                </a:extLst>
              </p:cNvPr>
              <p:cNvSpPr txBox="1"/>
              <p:nvPr/>
            </p:nvSpPr>
            <p:spPr>
              <a:xfrm>
                <a:off x="2140959" y="5711246"/>
                <a:ext cx="6564844" cy="940079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uk-U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uk-UA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3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uk-UA" sz="3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uk-UA" sz="3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  <m:r>
                            <a:rPr lang="uk-UA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−0,5</m:t>
                          </m:r>
                        </m:e>
                      </m:d>
                      <m:d>
                        <m:dPr>
                          <m:ctrlPr>
                            <a:rPr lang="uk-U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uk-UA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3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uk-UA" sz="3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uk-UA" sz="36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  <m:r>
                            <a:rPr lang="uk-UA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+0,5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61635B5-F748-4B49-815F-3A9578610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959" y="5711246"/>
                <a:ext cx="6564844" cy="940079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3D0D609F-9BBA-4D39-88E7-22DA2F5438E4}"/>
              </a:ext>
            </a:extLst>
          </p:cNvPr>
          <p:cNvSpPr txBox="1"/>
          <p:nvPr/>
        </p:nvSpPr>
        <p:spPr>
          <a:xfrm>
            <a:off x="1000738" y="2023306"/>
            <a:ext cx="4590663" cy="7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chemeClr val="tx1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Вираз</a:t>
            </a:r>
            <a:endParaRPr lang="uk-UA" sz="4000" dirty="0">
              <a:solidFill>
                <a:schemeClr val="tx1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95C6559-2517-4E38-80F0-D71FB05F0BD0}"/>
              </a:ext>
            </a:extLst>
          </p:cNvPr>
          <p:cNvSpPr txBox="1"/>
          <p:nvPr/>
        </p:nvSpPr>
        <p:spPr>
          <a:xfrm>
            <a:off x="8954429" y="2019182"/>
            <a:ext cx="4590663" cy="7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chemeClr val="tx1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Значення виразу</a:t>
            </a:r>
            <a:endParaRPr lang="uk-UA" sz="4000" dirty="0">
              <a:solidFill>
                <a:schemeClr val="tx1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0" name="Прямокутник: округлені кути 129">
            <a:extLst>
              <a:ext uri="{FF2B5EF4-FFF2-40B4-BE49-F238E27FC236}">
                <a16:creationId xmlns:a16="http://schemas.microsoft.com/office/drawing/2014/main" id="{108F6CC8-2BAF-4FAB-A086-68F6940BBD47}"/>
              </a:ext>
            </a:extLst>
          </p:cNvPr>
          <p:cNvSpPr/>
          <p:nvPr/>
        </p:nvSpPr>
        <p:spPr>
          <a:xfrm>
            <a:off x="9512289" y="279208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1" name="Прямокутник: округлені кути 130">
            <a:extLst>
              <a:ext uri="{FF2B5EF4-FFF2-40B4-BE49-F238E27FC236}">
                <a16:creationId xmlns:a16="http://schemas.microsoft.com/office/drawing/2014/main" id="{81C57782-A7A2-4929-A990-B6DA3DEC5A49}"/>
              </a:ext>
            </a:extLst>
          </p:cNvPr>
          <p:cNvSpPr/>
          <p:nvPr/>
        </p:nvSpPr>
        <p:spPr>
          <a:xfrm>
            <a:off x="9505990" y="387977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2" name="Прямокутник: округлені кути 131">
            <a:extLst>
              <a:ext uri="{FF2B5EF4-FFF2-40B4-BE49-F238E27FC236}">
                <a16:creationId xmlns:a16="http://schemas.microsoft.com/office/drawing/2014/main" id="{291F6309-387A-4567-BEB3-9C391889493D}"/>
              </a:ext>
            </a:extLst>
          </p:cNvPr>
          <p:cNvSpPr/>
          <p:nvPr/>
        </p:nvSpPr>
        <p:spPr>
          <a:xfrm>
            <a:off x="9505990" y="496599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3" name="Прямокутник: округлені кути 132">
            <a:extLst>
              <a:ext uri="{FF2B5EF4-FFF2-40B4-BE49-F238E27FC236}">
                <a16:creationId xmlns:a16="http://schemas.microsoft.com/office/drawing/2014/main" id="{71D4A058-8589-4801-B341-5F0DCA80BB3A}"/>
              </a:ext>
            </a:extLst>
          </p:cNvPr>
          <p:cNvSpPr/>
          <p:nvPr/>
        </p:nvSpPr>
        <p:spPr>
          <a:xfrm>
            <a:off x="9505990" y="6052221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4" name="Прямокутник: округлені кути 133">
            <a:extLst>
              <a:ext uri="{FF2B5EF4-FFF2-40B4-BE49-F238E27FC236}">
                <a16:creationId xmlns:a16="http://schemas.microsoft.com/office/drawing/2014/main" id="{ABA10A7E-9AF8-488A-BAB4-7C6EFC429FB8}"/>
              </a:ext>
            </a:extLst>
          </p:cNvPr>
          <p:cNvSpPr/>
          <p:nvPr/>
        </p:nvSpPr>
        <p:spPr>
          <a:xfrm>
            <a:off x="9493290" y="713844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DA4A5B0-8431-4596-BD11-21C8904417A3}"/>
              </a:ext>
            </a:extLst>
          </p:cNvPr>
          <p:cNvSpPr txBox="1"/>
          <p:nvPr/>
        </p:nvSpPr>
        <p:spPr>
          <a:xfrm>
            <a:off x="10558427" y="2809124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1C237EB-D171-4578-BE5F-61E750979F92}"/>
              </a:ext>
            </a:extLst>
          </p:cNvPr>
          <p:cNvSpPr txBox="1"/>
          <p:nvPr/>
        </p:nvSpPr>
        <p:spPr>
          <a:xfrm>
            <a:off x="10580158" y="3879777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500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/9</a:t>
            </a:r>
            <a:endParaRPr lang="uk-UA" sz="35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01F0699-BA81-4A13-8A9A-80ACA15F756C}"/>
                  </a:ext>
                </a:extLst>
              </p:cNvPr>
              <p:cNvSpPr txBox="1"/>
              <p:nvPr/>
            </p:nvSpPr>
            <p:spPr>
              <a:xfrm>
                <a:off x="10558427" y="4972011"/>
                <a:ext cx="1598296" cy="891640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3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30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uk-UA" sz="3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01F0699-BA81-4A13-8A9A-80ACA15F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427" y="4972011"/>
                <a:ext cx="1598296" cy="891640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>
            <a:extLst>
              <a:ext uri="{FF2B5EF4-FFF2-40B4-BE49-F238E27FC236}">
                <a16:creationId xmlns:a16="http://schemas.microsoft.com/office/drawing/2014/main" id="{78EC72E8-9BF8-4DC2-8563-1057A569323B}"/>
              </a:ext>
            </a:extLst>
          </p:cNvPr>
          <p:cNvSpPr txBox="1"/>
          <p:nvPr/>
        </p:nvSpPr>
        <p:spPr>
          <a:xfrm>
            <a:off x="10587657" y="6063467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uk-UA" sz="35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B62B17D-26BC-481E-AA07-68600DC7D410}"/>
              </a:ext>
            </a:extLst>
          </p:cNvPr>
          <p:cNvSpPr txBox="1"/>
          <p:nvPr/>
        </p:nvSpPr>
        <p:spPr>
          <a:xfrm>
            <a:off x="10580158" y="7138443"/>
            <a:ext cx="1598296" cy="741503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endParaRPr lang="uk-UA" sz="35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 dirty="0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0456494-601B-4C25-BB22-53ABB8F16B51}"/>
                  </a:ext>
                </a:extLst>
              </p:cNvPr>
              <p:cNvSpPr txBox="1"/>
              <p:nvPr/>
            </p:nvSpPr>
            <p:spPr>
              <a:xfrm>
                <a:off x="1186903" y="1511657"/>
                <a:ext cx="16065118" cy="1260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5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Спростіть вираз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5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50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uk-UA" sz="5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500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+12</m:t>
                        </m:r>
                      </m:num>
                      <m:den>
                        <m:r>
                          <a:rPr lang="uk-UA" sz="500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5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0456494-601B-4C25-BB22-53ABB8F1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03" y="1511657"/>
                <a:ext cx="16065118" cy="1260730"/>
              </a:xfrm>
              <a:prstGeom prst="rect">
                <a:avLst/>
              </a:prstGeom>
              <a:blipFill>
                <a:blip r:embed="rId9"/>
                <a:stretch>
                  <a:fillRect l="-1822" b="-1062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Прямокутник: округлені кути 96">
            <a:extLst>
              <a:ext uri="{FF2B5EF4-FFF2-40B4-BE49-F238E27FC236}">
                <a16:creationId xmlns:a16="http://schemas.microsoft.com/office/drawing/2014/main" id="{E002685A-5933-4740-99AB-F7E5BAC5C19F}"/>
              </a:ext>
            </a:extLst>
          </p:cNvPr>
          <p:cNvSpPr/>
          <p:nvPr/>
        </p:nvSpPr>
        <p:spPr>
          <a:xfrm>
            <a:off x="1346102" y="267886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89C54753-B9EF-4332-88F2-750B7B22B043}"/>
              </a:ext>
            </a:extLst>
          </p:cNvPr>
          <p:cNvSpPr/>
          <p:nvPr/>
        </p:nvSpPr>
        <p:spPr>
          <a:xfrm>
            <a:off x="1339803" y="376655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FFE94729-2DC6-4FF4-A277-CE1B33B47ADE}"/>
              </a:ext>
            </a:extLst>
          </p:cNvPr>
          <p:cNvSpPr/>
          <p:nvPr/>
        </p:nvSpPr>
        <p:spPr>
          <a:xfrm>
            <a:off x="1339803" y="4852781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BBC9A3DE-7DDA-421D-BBE1-81D75E72FBF0}"/>
              </a:ext>
            </a:extLst>
          </p:cNvPr>
          <p:cNvSpPr/>
          <p:nvPr/>
        </p:nvSpPr>
        <p:spPr>
          <a:xfrm>
            <a:off x="1339803" y="593900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6" name="Прямокутник: округлені кути 105">
            <a:extLst>
              <a:ext uri="{FF2B5EF4-FFF2-40B4-BE49-F238E27FC236}">
                <a16:creationId xmlns:a16="http://schemas.microsoft.com/office/drawing/2014/main" id="{6302DEC3-5B69-478E-A683-37A4ECF8895A}"/>
              </a:ext>
            </a:extLst>
          </p:cNvPr>
          <p:cNvSpPr/>
          <p:nvPr/>
        </p:nvSpPr>
        <p:spPr>
          <a:xfrm>
            <a:off x="1327103" y="702522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9730210-0408-4905-9C3C-54A595C4C1E1}"/>
                  </a:ext>
                </a:extLst>
              </p:cNvPr>
              <p:cNvSpPr txBox="1"/>
              <p:nvPr/>
            </p:nvSpPr>
            <p:spPr>
              <a:xfrm>
                <a:off x="2392240" y="2695906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35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9730210-0408-4905-9C3C-54A595C4C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40" y="2695906"/>
                <a:ext cx="3129380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495077A-F5B9-45AB-ACB8-1591C50610D8}"/>
                  </a:ext>
                </a:extLst>
              </p:cNvPr>
              <p:cNvSpPr txBox="1"/>
              <p:nvPr/>
            </p:nvSpPr>
            <p:spPr>
              <a:xfrm>
                <a:off x="2413971" y="3766559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35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495077A-F5B9-45AB-ACB8-1591C5061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1" y="3766559"/>
                <a:ext cx="3129380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C0780CF-D224-49D2-BC65-6D1AFF3D6EFC}"/>
                  </a:ext>
                </a:extLst>
              </p:cNvPr>
              <p:cNvSpPr txBox="1"/>
              <p:nvPr/>
            </p:nvSpPr>
            <p:spPr>
              <a:xfrm>
                <a:off x="2392240" y="4858793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35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C0780CF-D224-49D2-BC65-6D1AFF3D6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40" y="4858793"/>
                <a:ext cx="3129380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BA4EF4C-B25E-418B-AF5D-8C16462CBB39}"/>
                  </a:ext>
                </a:extLst>
              </p:cNvPr>
              <p:cNvSpPr txBox="1"/>
              <p:nvPr/>
            </p:nvSpPr>
            <p:spPr>
              <a:xfrm>
                <a:off x="2421470" y="5950249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35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BA4EF4C-B25E-418B-AF5D-8C16462CB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70" y="5950249"/>
                <a:ext cx="3129380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68B5777-8049-449C-A438-58665FF63307}"/>
                  </a:ext>
                </a:extLst>
              </p:cNvPr>
              <p:cNvSpPr txBox="1"/>
              <p:nvPr/>
            </p:nvSpPr>
            <p:spPr>
              <a:xfrm>
                <a:off x="2413971" y="7025225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35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3500" b="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68B5777-8049-449C-A438-58665FF63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1" y="7025225"/>
                <a:ext cx="3129380" cy="920412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E84DF33-ABC2-4ED1-B517-65B2E0504DEE}"/>
              </a:ext>
            </a:extLst>
          </p:cNvPr>
          <p:cNvSpPr txBox="1"/>
          <p:nvPr/>
        </p:nvSpPr>
        <p:spPr>
          <a:xfrm>
            <a:off x="1112206" y="1722239"/>
            <a:ext cx="16080750" cy="235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35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умовами договору позичальник повинен повернути кредит протягом 12 місяців. Першого місяця він поверне 1300 грн, а кожного наступного місяця – на 50 грн менше, ніж попереднього. Визначте загальну суму (у грн), яку повинен позичальник повернути протягом 12 місяців.</a:t>
            </a:r>
            <a:endParaRPr lang="uk-UA" sz="35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75">
            <a:extLst>
              <a:ext uri="{FF2B5EF4-FFF2-40B4-BE49-F238E27FC236}">
                <a16:creationId xmlns:a16="http://schemas.microsoft.com/office/drawing/2014/main" id="{A1E95309-E582-4B1C-B55F-8FFB52C067D3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B1FD13D-C117-4EDA-AB46-CA7E78213DC3}"/>
              </a:ext>
            </a:extLst>
          </p:cNvPr>
          <p:cNvSpPr txBox="1"/>
          <p:nvPr/>
        </p:nvSpPr>
        <p:spPr>
          <a:xfrm>
            <a:off x="1041253" y="1550957"/>
            <a:ext cx="16151703" cy="294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Фермер планує висадити 6 рядів саджанців: 4 ряди – кісточкові (абрикос, персик, вишня, слива) та 2 ряди – плодові (яблуня та груша). У кожному ряду мають бути однакові саджанці. Скільки всього варіантів оформлення саду в нього є, якщо 4  ряди кісточкових саджанців мають бути поруч?</a:t>
            </a:r>
            <a:endParaRPr lang="uk-UA" sz="3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75">
            <a:extLst>
              <a:ext uri="{FF2B5EF4-FFF2-40B4-BE49-F238E27FC236}">
                <a16:creationId xmlns:a16="http://schemas.microsoft.com/office/drawing/2014/main" id="{C5D9BD13-33C4-4ED8-8BD1-A396D14E52FB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D6E2E8B-6313-4E9F-B116-BE8312B5B476}"/>
                  </a:ext>
                </a:extLst>
              </p:cNvPr>
              <p:cNvSpPr txBox="1"/>
              <p:nvPr/>
            </p:nvSpPr>
            <p:spPr>
              <a:xfrm>
                <a:off x="1125590" y="1669458"/>
                <a:ext cx="16067365" cy="1773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5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Діагональним перерізом правильної чотирикутної піраміди є прямокутний трикутник. Визначте об'єм цієї піраміди (у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2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uk-UA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35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якщо площа її основи дорівнює 288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200" dirty="0">
                            <a:latin typeface="Century Schoolbook" panose="020406040505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500" dirty="0"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D6E2E8B-6313-4E9F-B116-BE8312B5B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90" y="1669458"/>
                <a:ext cx="16067365" cy="1773947"/>
              </a:xfrm>
              <a:prstGeom prst="rect">
                <a:avLst/>
              </a:prstGeom>
              <a:blipFill>
                <a:blip r:embed="rId9"/>
                <a:stretch>
                  <a:fillRect l="-1139" t="-5842" r="-1101" b="-1168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75">
            <a:extLst>
              <a:ext uri="{FF2B5EF4-FFF2-40B4-BE49-F238E27FC236}">
                <a16:creationId xmlns:a16="http://schemas.microsoft.com/office/drawing/2014/main" id="{415E770F-8789-421B-A763-EE0254437FD6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0F9BCA9-65E4-4910-980E-E2A4BABF1692}"/>
                  </a:ext>
                </a:extLst>
              </p:cNvPr>
              <p:cNvSpPr txBox="1"/>
              <p:nvPr/>
            </p:nvSpPr>
            <p:spPr>
              <a:xfrm>
                <a:off x="1186902" y="1621349"/>
                <a:ext cx="16262897" cy="1200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Знайдіть найменше ціле значення </a:t>
                </a:r>
                <a14:m>
                  <m:oMath xmlns:m="http://schemas.openxmlformats.org/officeDocument/2006/math">
                    <m:r>
                      <a:rPr lang="uk-UA" sz="35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за якого коло	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5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5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5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35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−11−3</m:t>
                            </m:r>
                            <m:r>
                              <a:rPr lang="uk-UA" sz="35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uk-UA" sz="35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5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35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5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5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3500" i="0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uk-UA" sz="35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5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=49</m:t>
                    </m:r>
                  </m:oMath>
                </a14:m>
                <a:r>
                  <a:rPr lang="uk-UA" sz="35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двічі перетинає вісь ординат.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0F9BCA9-65E4-4910-980E-E2A4BABF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02" y="1621349"/>
                <a:ext cx="16262897" cy="1200072"/>
              </a:xfrm>
              <a:prstGeom prst="rect">
                <a:avLst/>
              </a:prstGeom>
              <a:blipFill>
                <a:blip r:embed="rId9"/>
                <a:stretch>
                  <a:fillRect l="-1125" t="-8629" b="-1776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75">
            <a:extLst>
              <a:ext uri="{FF2B5EF4-FFF2-40B4-BE49-F238E27FC236}">
                <a16:creationId xmlns:a16="http://schemas.microsoft.com/office/drawing/2014/main" id="{F59FC262-EFD8-4964-A3A7-40F0914ADDA4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7" name="TextBox 75">
            <a:extLst>
              <a:ext uri="{FF2B5EF4-FFF2-40B4-BE49-F238E27FC236}">
                <a16:creationId xmlns:a16="http://schemas.microsoft.com/office/drawing/2014/main" id="{B29029E2-B697-4211-9A86-EB44277F6605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7" name="TextBox 97"/>
          <p:cNvSpPr txBox="1"/>
          <p:nvPr/>
        </p:nvSpPr>
        <p:spPr>
          <a:xfrm rot="20277290">
            <a:off x="-437536" y="1964165"/>
            <a:ext cx="6134654" cy="190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161616"/>
                </a:solidFill>
                <a:latin typeface="Amberber"/>
                <a:ea typeface="Amberber"/>
                <a:cs typeface="Amberber"/>
                <a:sym typeface="Amberber"/>
              </a:rPr>
              <a:t>відповіді</a:t>
            </a:r>
          </a:p>
        </p:txBody>
      </p:sp>
      <p:graphicFrame>
        <p:nvGraphicFramePr>
          <p:cNvPr id="98" name="Таблиця 97">
            <a:extLst>
              <a:ext uri="{FF2B5EF4-FFF2-40B4-BE49-F238E27FC236}">
                <a16:creationId xmlns:a16="http://schemas.microsoft.com/office/drawing/2014/main" id="{438E9CF7-7B16-4C79-B472-0F79A6DF0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75070"/>
              </p:ext>
            </p:extLst>
          </p:nvPr>
        </p:nvGraphicFramePr>
        <p:xfrm>
          <a:off x="5550851" y="1675569"/>
          <a:ext cx="5119872" cy="803910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559936">
                  <a:extLst>
                    <a:ext uri="{9D8B030D-6E8A-4147-A177-3AD203B41FA5}">
                      <a16:colId xmlns:a16="http://schemas.microsoft.com/office/drawing/2014/main" val="3596545635"/>
                    </a:ext>
                  </a:extLst>
                </a:gridCol>
                <a:gridCol w="2559936">
                  <a:extLst>
                    <a:ext uri="{9D8B030D-6E8A-4147-A177-3AD203B41FA5}">
                      <a16:colId xmlns:a16="http://schemas.microsoft.com/office/drawing/2014/main" val="23335563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Номер завдання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Правильна відповідь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67116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8723914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4515753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3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13516713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4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4000888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5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1461208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6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6585292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7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1297055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8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6754986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9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8120610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10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4975802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11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596952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12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767920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13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2521949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14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7881495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15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1717879876"/>
                  </a:ext>
                </a:extLst>
              </a:tr>
            </a:tbl>
          </a:graphicData>
        </a:graphic>
      </p:graphicFrame>
      <p:graphicFrame>
        <p:nvGraphicFramePr>
          <p:cNvPr id="99" name="Таблиця 98">
            <a:extLst>
              <a:ext uri="{FF2B5EF4-FFF2-40B4-BE49-F238E27FC236}">
                <a16:creationId xmlns:a16="http://schemas.microsoft.com/office/drawing/2014/main" id="{F0AA590A-68B4-44B9-86E5-5AB524104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00985"/>
              </p:ext>
            </p:extLst>
          </p:nvPr>
        </p:nvGraphicFramePr>
        <p:xfrm>
          <a:off x="11091753" y="3177832"/>
          <a:ext cx="5119872" cy="426415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559936">
                  <a:extLst>
                    <a:ext uri="{9D8B030D-6E8A-4147-A177-3AD203B41FA5}">
                      <a16:colId xmlns:a16="http://schemas.microsoft.com/office/drawing/2014/main" val="3596545635"/>
                    </a:ext>
                  </a:extLst>
                </a:gridCol>
                <a:gridCol w="2559936">
                  <a:extLst>
                    <a:ext uri="{9D8B030D-6E8A-4147-A177-3AD203B41FA5}">
                      <a16:colId xmlns:a16="http://schemas.microsoft.com/office/drawing/2014/main" val="23335563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Номер завдання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Правильна відповідь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67116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16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1-Г, 2-Б, 3-Д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8013312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17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1-В, 2-Д, 3-Г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6052140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18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1-Д, 2-Б, 3-А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16140817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19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12300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28273883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20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144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7204280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21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1152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30499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22</a:t>
                      </a:r>
                      <a:endParaRPr lang="uk-UA" sz="300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000" dirty="0">
                          <a:effectLst/>
                          <a:latin typeface="Amberber" panose="020B0604020202020204" charset="-128"/>
                          <a:ea typeface="Amberber" panose="020B0604020202020204" charset="-128"/>
                        </a:rPr>
                        <a:t>-5</a:t>
                      </a:r>
                      <a:endParaRPr lang="uk-UA" sz="3000" dirty="0">
                        <a:effectLst/>
                        <a:latin typeface="Amberber" panose="020B0604020202020204" charset="-128"/>
                        <a:ea typeface="Amberber" panose="020B0604020202020204" charset="-128"/>
                        <a:cs typeface="Times New Roman" panose="02020603050405020304" pitchFamily="18" charset="0"/>
                      </a:endParaRPr>
                    </a:p>
                  </a:txBody>
                  <a:tcPr marL="62342" marR="62342" marT="0" marB="0"/>
                </a:tc>
                <a:extLst>
                  <a:ext uri="{0D108BD9-81ED-4DB2-BD59-A6C34878D82A}">
                    <a16:rowId xmlns:a16="http://schemas.microsoft.com/office/drawing/2014/main" val="3856030253"/>
                  </a:ext>
                </a:extLst>
              </a:tr>
            </a:tbl>
          </a:graphicData>
        </a:graphic>
      </p:graphicFrame>
      <p:sp>
        <p:nvSpPr>
          <p:cNvPr id="100" name="TextBox 75">
            <a:extLst>
              <a:ext uri="{FF2B5EF4-FFF2-40B4-BE49-F238E27FC236}">
                <a16:creationId xmlns:a16="http://schemas.microsoft.com/office/drawing/2014/main" id="{FEF13A27-700D-4454-AD02-BDE2B5550D47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48DC13A-1E05-4D95-9E9E-7F8F5FDC4523}"/>
              </a:ext>
            </a:extLst>
          </p:cNvPr>
          <p:cNvSpPr txBox="1"/>
          <p:nvPr/>
        </p:nvSpPr>
        <p:spPr>
          <a:xfrm>
            <a:off x="1165055" y="1526453"/>
            <a:ext cx="16027901" cy="235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3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Залежність заряду акумуляторної батареї смартфону від часу заряджання відображено на графіку (див. рисунок). </a:t>
            </a:r>
            <a:r>
              <a:rPr lang="uk-UA" sz="35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графіком визначте заряд акумуляторної батареї через 1 год 20 хв після початку заряджання.</a:t>
            </a:r>
            <a:endParaRPr lang="uk-UA" sz="35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Box 75">
            <a:extLst>
              <a:ext uri="{FF2B5EF4-FFF2-40B4-BE49-F238E27FC236}">
                <a16:creationId xmlns:a16="http://schemas.microsoft.com/office/drawing/2014/main" id="{7E7F3322-ADD8-43F2-A79B-6DB219A2B248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62445D6C-08FF-4EE2-BC32-13BA6E298981}"/>
              </a:ext>
            </a:extLst>
          </p:cNvPr>
          <p:cNvSpPr/>
          <p:nvPr/>
        </p:nvSpPr>
        <p:spPr>
          <a:xfrm>
            <a:off x="1256080" y="420285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EA7A6B6B-FA19-4424-B9DE-89FDC893059B}"/>
              </a:ext>
            </a:extLst>
          </p:cNvPr>
          <p:cNvSpPr/>
          <p:nvPr/>
        </p:nvSpPr>
        <p:spPr>
          <a:xfrm>
            <a:off x="1249781" y="529054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C272942A-E0E2-4E72-A36C-986F3E1AB2B2}"/>
              </a:ext>
            </a:extLst>
          </p:cNvPr>
          <p:cNvSpPr/>
          <p:nvPr/>
        </p:nvSpPr>
        <p:spPr>
          <a:xfrm>
            <a:off x="1249781" y="6376764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6" name="Прямокутник: округлені кути 105">
            <a:extLst>
              <a:ext uri="{FF2B5EF4-FFF2-40B4-BE49-F238E27FC236}">
                <a16:creationId xmlns:a16="http://schemas.microsoft.com/office/drawing/2014/main" id="{792D813E-1059-4EDB-9FA7-EAC48322854B}"/>
              </a:ext>
            </a:extLst>
          </p:cNvPr>
          <p:cNvSpPr/>
          <p:nvPr/>
        </p:nvSpPr>
        <p:spPr>
          <a:xfrm>
            <a:off x="1249781" y="7462986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7" name="Прямокутник: округлені кути 106">
            <a:extLst>
              <a:ext uri="{FF2B5EF4-FFF2-40B4-BE49-F238E27FC236}">
                <a16:creationId xmlns:a16="http://schemas.microsoft.com/office/drawing/2014/main" id="{9602DF03-BD1B-4EE2-9E2B-81281FA4C447}"/>
              </a:ext>
            </a:extLst>
          </p:cNvPr>
          <p:cNvSpPr/>
          <p:nvPr/>
        </p:nvSpPr>
        <p:spPr>
          <a:xfrm>
            <a:off x="1237081" y="8549208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12E93C0-DE8C-434D-8D22-41FED19F0370}"/>
                  </a:ext>
                </a:extLst>
              </p:cNvPr>
              <p:cNvSpPr txBox="1"/>
              <p:nvPr/>
            </p:nvSpPr>
            <p:spPr>
              <a:xfrm>
                <a:off x="2302218" y="4219889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50 %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12E93C0-DE8C-434D-8D22-41FED19F0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18" y="4219889"/>
                <a:ext cx="3129380" cy="920412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8C98EC9-DA22-4E47-BE2A-012CDFD2D2A2}"/>
                  </a:ext>
                </a:extLst>
              </p:cNvPr>
              <p:cNvSpPr txBox="1"/>
              <p:nvPr/>
            </p:nvSpPr>
            <p:spPr>
              <a:xfrm>
                <a:off x="2323949" y="5290542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0 %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8C98EC9-DA22-4E47-BE2A-012CDFD2D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949" y="5290542"/>
                <a:ext cx="3129380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59C8F8D-49D4-4A9C-980F-3B31F3995C3D}"/>
                  </a:ext>
                </a:extLst>
              </p:cNvPr>
              <p:cNvSpPr txBox="1"/>
              <p:nvPr/>
            </p:nvSpPr>
            <p:spPr>
              <a:xfrm>
                <a:off x="2302218" y="6382776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70 %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59C8F8D-49D4-4A9C-980F-3B31F3995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18" y="6382776"/>
                <a:ext cx="3129380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798A444-20B9-4E82-8734-23B9CFF36242}"/>
                  </a:ext>
                </a:extLst>
              </p:cNvPr>
              <p:cNvSpPr txBox="1"/>
              <p:nvPr/>
            </p:nvSpPr>
            <p:spPr>
              <a:xfrm>
                <a:off x="2331448" y="7474232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80 %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798A444-20B9-4E82-8734-23B9CFF36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448" y="7474232"/>
                <a:ext cx="3129380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E34C64E-4D15-4FC1-AB55-580809EFF3B0}"/>
                  </a:ext>
                </a:extLst>
              </p:cNvPr>
              <p:cNvSpPr txBox="1"/>
              <p:nvPr/>
            </p:nvSpPr>
            <p:spPr>
              <a:xfrm>
                <a:off x="2323949" y="8549208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90 %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E34C64E-4D15-4FC1-AB55-580809EFF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949" y="8549208"/>
                <a:ext cx="3129380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Групувати 134">
            <a:extLst>
              <a:ext uri="{FF2B5EF4-FFF2-40B4-BE49-F238E27FC236}">
                <a16:creationId xmlns:a16="http://schemas.microsoft.com/office/drawing/2014/main" id="{E72D4F41-82C9-4CE5-86D3-BBA4D7F9E9C4}"/>
              </a:ext>
            </a:extLst>
          </p:cNvPr>
          <p:cNvGrpSpPr/>
          <p:nvPr/>
        </p:nvGrpSpPr>
        <p:grpSpPr>
          <a:xfrm>
            <a:off x="5994844" y="3868100"/>
            <a:ext cx="9822150" cy="4892448"/>
            <a:chOff x="5994844" y="3831901"/>
            <a:chExt cx="8115109" cy="3641001"/>
          </a:xfrm>
        </p:grpSpPr>
        <p:graphicFrame>
          <p:nvGraphicFramePr>
            <p:cNvPr id="123" name="Діаграма 122">
              <a:extLst>
                <a:ext uri="{FF2B5EF4-FFF2-40B4-BE49-F238E27FC236}">
                  <a16:creationId xmlns:a16="http://schemas.microsoft.com/office/drawing/2014/main" id="{6AE88540-DC3C-48EF-AC2E-F178ECFA06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24751720"/>
                </p:ext>
              </p:extLst>
            </p:nvPr>
          </p:nvGraphicFramePr>
          <p:xfrm>
            <a:off x="5994844" y="4022375"/>
            <a:ext cx="6438456" cy="3450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cxnSp>
          <p:nvCxnSpPr>
            <p:cNvPr id="127" name="Пряма зі стрілкою 126">
              <a:extLst>
                <a:ext uri="{FF2B5EF4-FFF2-40B4-BE49-F238E27FC236}">
                  <a16:creationId xmlns:a16="http://schemas.microsoft.com/office/drawing/2014/main" id="{69528385-7D22-43B8-A550-AB86CAD98218}"/>
                </a:ext>
              </a:extLst>
            </p:cNvPr>
            <p:cNvCxnSpPr>
              <a:cxnSpLocks/>
            </p:cNvCxnSpPr>
            <p:nvPr/>
          </p:nvCxnSpPr>
          <p:spPr>
            <a:xfrm>
              <a:off x="6430066" y="7169191"/>
              <a:ext cx="611505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 зі стрілкою 128">
              <a:extLst>
                <a:ext uri="{FF2B5EF4-FFF2-40B4-BE49-F238E27FC236}">
                  <a16:creationId xmlns:a16="http://schemas.microsoft.com/office/drawing/2014/main" id="{21B9B09D-495D-4485-94BF-CBADA05262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0066" y="3831901"/>
              <a:ext cx="0" cy="333729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4E9CEA4-586D-4202-8BA4-AD8C33C9FB90}"/>
                </a:ext>
              </a:extLst>
            </p:cNvPr>
            <p:cNvSpPr txBox="1"/>
            <p:nvPr/>
          </p:nvSpPr>
          <p:spPr>
            <a:xfrm>
              <a:off x="12163426" y="6906121"/>
              <a:ext cx="1946527" cy="303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dirty="0"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час заряджання, хв</a:t>
              </a:r>
              <a:endParaRPr lang="uk-UA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A7D781F-DFBB-4E8F-8ED2-CD43DCA9DE39}"/>
                </a:ext>
              </a:extLst>
            </p:cNvPr>
            <p:cNvSpPr txBox="1"/>
            <p:nvPr/>
          </p:nvSpPr>
          <p:spPr>
            <a:xfrm>
              <a:off x="6078877" y="3870003"/>
              <a:ext cx="19465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uk-UA" sz="1400" dirty="0">
                  <a:latin typeface="Century Schoolbook" panose="02040604050505020304" pitchFamily="18" charset="0"/>
                </a:rPr>
                <a:t>з</a:t>
              </a:r>
              <a:r>
                <a:rPr lang="uk-UA" sz="1400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аряд батареї, %</a:t>
              </a:r>
              <a:endParaRPr lang="en-US" sz="1400" dirty="0">
                <a:solidFill>
                  <a:schemeClr val="tx1"/>
                </a:solidFill>
                <a:latin typeface="Century Schoolbook" panose="020406040505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EF09988-3287-4E43-9E3E-43B6976395B3}"/>
              </a:ext>
            </a:extLst>
          </p:cNvPr>
          <p:cNvSpPr txBox="1"/>
          <p:nvPr/>
        </p:nvSpPr>
        <p:spPr>
          <a:xfrm>
            <a:off x="1160765" y="1534073"/>
            <a:ext cx="15929653" cy="13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Довжина сторони ромба </a:t>
            </a:r>
            <a:r>
              <a:rPr lang="en-US" sz="40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4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виражається цілим числом </a:t>
            </a:r>
            <a:r>
              <a:rPr lang="uk-UA" sz="40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(див. рисунок). </a:t>
            </a:r>
            <a:r>
              <a:rPr lang="uk-UA" sz="40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 числу може дорівнювати периметр ромба?</a:t>
            </a:r>
            <a:endParaRPr lang="uk-UA" sz="40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19AAB777-58B7-4C5F-8D00-BC3256D0929A}"/>
              </a:ext>
            </a:extLst>
          </p:cNvPr>
          <p:cNvGrpSpPr/>
          <p:nvPr/>
        </p:nvGrpSpPr>
        <p:grpSpPr>
          <a:xfrm>
            <a:off x="6337561" y="3067019"/>
            <a:ext cx="5345649" cy="3562192"/>
            <a:chOff x="8609884" y="3661609"/>
            <a:chExt cx="6517611" cy="3562192"/>
          </a:xfrm>
          <a:noFill/>
        </p:grpSpPr>
        <p:sp>
          <p:nvSpPr>
            <p:cNvPr id="99" name="Паралелограм 98">
              <a:extLst>
                <a:ext uri="{FF2B5EF4-FFF2-40B4-BE49-F238E27FC236}">
                  <a16:creationId xmlns:a16="http://schemas.microsoft.com/office/drawing/2014/main" id="{35866594-BEB9-4F9A-BAA4-69D2AEE803AA}"/>
                </a:ext>
              </a:extLst>
            </p:cNvPr>
            <p:cNvSpPr/>
            <p:nvPr/>
          </p:nvSpPr>
          <p:spPr>
            <a:xfrm>
              <a:off x="8763000" y="4128724"/>
              <a:ext cx="6172200" cy="2618898"/>
            </a:xfrm>
            <a:custGeom>
              <a:avLst/>
              <a:gdLst>
                <a:gd name="connsiteX0" fmla="*/ 0 w 3962400"/>
                <a:gd name="connsiteY0" fmla="*/ 2669698 h 2669698"/>
                <a:gd name="connsiteX1" fmla="*/ 717481 w 3962400"/>
                <a:gd name="connsiteY1" fmla="*/ 0 h 2669698"/>
                <a:gd name="connsiteX2" fmla="*/ 3962400 w 3962400"/>
                <a:gd name="connsiteY2" fmla="*/ 0 h 2669698"/>
                <a:gd name="connsiteX3" fmla="*/ 3244919 w 3962400"/>
                <a:gd name="connsiteY3" fmla="*/ 2669698 h 2669698"/>
                <a:gd name="connsiteX4" fmla="*/ 0 w 3962400"/>
                <a:gd name="connsiteY4" fmla="*/ 2669698 h 2669698"/>
                <a:gd name="connsiteX0" fmla="*/ 0 w 5080000"/>
                <a:gd name="connsiteY0" fmla="*/ 2669698 h 2669698"/>
                <a:gd name="connsiteX1" fmla="*/ 717481 w 5080000"/>
                <a:gd name="connsiteY1" fmla="*/ 0 h 2669698"/>
                <a:gd name="connsiteX2" fmla="*/ 5080000 w 5080000"/>
                <a:gd name="connsiteY2" fmla="*/ 63500 h 2669698"/>
                <a:gd name="connsiteX3" fmla="*/ 3244919 w 5080000"/>
                <a:gd name="connsiteY3" fmla="*/ 2669698 h 2669698"/>
                <a:gd name="connsiteX4" fmla="*/ 0 w 5080000"/>
                <a:gd name="connsiteY4" fmla="*/ 2669698 h 2669698"/>
                <a:gd name="connsiteX0" fmla="*/ 0 w 5080000"/>
                <a:gd name="connsiteY0" fmla="*/ 2644298 h 2644298"/>
                <a:gd name="connsiteX1" fmla="*/ 2177981 w 5080000"/>
                <a:gd name="connsiteY1" fmla="*/ 0 h 2644298"/>
                <a:gd name="connsiteX2" fmla="*/ 5080000 w 5080000"/>
                <a:gd name="connsiteY2" fmla="*/ 38100 h 2644298"/>
                <a:gd name="connsiteX3" fmla="*/ 3244919 w 5080000"/>
                <a:gd name="connsiteY3" fmla="*/ 2644298 h 2644298"/>
                <a:gd name="connsiteX4" fmla="*/ 0 w 5080000"/>
                <a:gd name="connsiteY4" fmla="*/ 2644298 h 2644298"/>
                <a:gd name="connsiteX0" fmla="*/ 0 w 5080000"/>
                <a:gd name="connsiteY0" fmla="*/ 2644298 h 2644298"/>
                <a:gd name="connsiteX1" fmla="*/ 1822381 w 5080000"/>
                <a:gd name="connsiteY1" fmla="*/ 0 h 2644298"/>
                <a:gd name="connsiteX2" fmla="*/ 5080000 w 5080000"/>
                <a:gd name="connsiteY2" fmla="*/ 38100 h 2644298"/>
                <a:gd name="connsiteX3" fmla="*/ 3244919 w 5080000"/>
                <a:gd name="connsiteY3" fmla="*/ 2644298 h 2644298"/>
                <a:gd name="connsiteX4" fmla="*/ 0 w 5080000"/>
                <a:gd name="connsiteY4" fmla="*/ 2644298 h 2644298"/>
                <a:gd name="connsiteX0" fmla="*/ 0 w 5080000"/>
                <a:gd name="connsiteY0" fmla="*/ 2644298 h 2644298"/>
                <a:gd name="connsiteX1" fmla="*/ 1822381 w 5080000"/>
                <a:gd name="connsiteY1" fmla="*/ 0 h 2644298"/>
                <a:gd name="connsiteX2" fmla="*/ 5080000 w 5080000"/>
                <a:gd name="connsiteY2" fmla="*/ 25400 h 2644298"/>
                <a:gd name="connsiteX3" fmla="*/ 3244919 w 5080000"/>
                <a:gd name="connsiteY3" fmla="*/ 2644298 h 2644298"/>
                <a:gd name="connsiteX4" fmla="*/ 0 w 5080000"/>
                <a:gd name="connsiteY4" fmla="*/ 2644298 h 2644298"/>
                <a:gd name="connsiteX0" fmla="*/ 0 w 5080000"/>
                <a:gd name="connsiteY0" fmla="*/ 2720498 h 2720498"/>
                <a:gd name="connsiteX1" fmla="*/ 1550612 w 5080000"/>
                <a:gd name="connsiteY1" fmla="*/ 0 h 2720498"/>
                <a:gd name="connsiteX2" fmla="*/ 5080000 w 5080000"/>
                <a:gd name="connsiteY2" fmla="*/ 101600 h 2720498"/>
                <a:gd name="connsiteX3" fmla="*/ 3244919 w 5080000"/>
                <a:gd name="connsiteY3" fmla="*/ 2720498 h 2720498"/>
                <a:gd name="connsiteX4" fmla="*/ 0 w 5080000"/>
                <a:gd name="connsiteY4" fmla="*/ 2720498 h 2720498"/>
                <a:gd name="connsiteX0" fmla="*/ 0 w 5080000"/>
                <a:gd name="connsiteY0" fmla="*/ 2720498 h 2720498"/>
                <a:gd name="connsiteX1" fmla="*/ 1550612 w 5080000"/>
                <a:gd name="connsiteY1" fmla="*/ 0 h 2720498"/>
                <a:gd name="connsiteX2" fmla="*/ 5080000 w 5080000"/>
                <a:gd name="connsiteY2" fmla="*/ 101600 h 2720498"/>
                <a:gd name="connsiteX3" fmla="*/ 3568952 w 5080000"/>
                <a:gd name="connsiteY3" fmla="*/ 2720498 h 2720498"/>
                <a:gd name="connsiteX4" fmla="*/ 0 w 5080000"/>
                <a:gd name="connsiteY4" fmla="*/ 2720498 h 2720498"/>
                <a:gd name="connsiteX0" fmla="*/ 0 w 5080000"/>
                <a:gd name="connsiteY0" fmla="*/ 2644298 h 2644298"/>
                <a:gd name="connsiteX1" fmla="*/ 1487896 w 5080000"/>
                <a:gd name="connsiteY1" fmla="*/ 0 h 2644298"/>
                <a:gd name="connsiteX2" fmla="*/ 5080000 w 5080000"/>
                <a:gd name="connsiteY2" fmla="*/ 25400 h 2644298"/>
                <a:gd name="connsiteX3" fmla="*/ 3568952 w 5080000"/>
                <a:gd name="connsiteY3" fmla="*/ 2644298 h 2644298"/>
                <a:gd name="connsiteX4" fmla="*/ 0 w 5080000"/>
                <a:gd name="connsiteY4" fmla="*/ 2644298 h 2644298"/>
                <a:gd name="connsiteX0" fmla="*/ 0 w 5080000"/>
                <a:gd name="connsiteY0" fmla="*/ 2618898 h 2618898"/>
                <a:gd name="connsiteX1" fmla="*/ 1495736 w 5080000"/>
                <a:gd name="connsiteY1" fmla="*/ 3175 h 2618898"/>
                <a:gd name="connsiteX2" fmla="*/ 5080000 w 5080000"/>
                <a:gd name="connsiteY2" fmla="*/ 0 h 2618898"/>
                <a:gd name="connsiteX3" fmla="*/ 3568952 w 5080000"/>
                <a:gd name="connsiteY3" fmla="*/ 2618898 h 2618898"/>
                <a:gd name="connsiteX4" fmla="*/ 0 w 5080000"/>
                <a:gd name="connsiteY4" fmla="*/ 2618898 h 26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00" h="2618898">
                  <a:moveTo>
                    <a:pt x="0" y="2618898"/>
                  </a:moveTo>
                  <a:lnTo>
                    <a:pt x="1495736" y="3175"/>
                  </a:lnTo>
                  <a:lnTo>
                    <a:pt x="5080000" y="0"/>
                  </a:lnTo>
                  <a:lnTo>
                    <a:pt x="3568952" y="2618898"/>
                  </a:lnTo>
                  <a:lnTo>
                    <a:pt x="0" y="2618898"/>
                  </a:lnTo>
                  <a:close/>
                </a:path>
              </a:pathLst>
            </a:cu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D284E9D-120B-483E-B012-F15EF3A6630B}"/>
                </a:ext>
              </a:extLst>
            </p:cNvPr>
            <p:cNvSpPr txBox="1"/>
            <p:nvPr/>
          </p:nvSpPr>
          <p:spPr bwMode="auto">
            <a:xfrm>
              <a:off x="8609884" y="6739778"/>
              <a:ext cx="408891" cy="461665"/>
            </a:xfrm>
            <a:prstGeom prst="rect">
              <a:avLst/>
            </a:prstGeom>
            <a:grp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A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EE27651-73BF-440A-9B3A-F6D3B3FEB23B}"/>
                </a:ext>
              </a:extLst>
            </p:cNvPr>
            <p:cNvSpPr txBox="1"/>
            <p:nvPr/>
          </p:nvSpPr>
          <p:spPr bwMode="auto">
            <a:xfrm>
              <a:off x="10414402" y="3661609"/>
              <a:ext cx="408891" cy="461665"/>
            </a:xfrm>
            <a:prstGeom prst="rect">
              <a:avLst/>
            </a:prstGeom>
            <a:grp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B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1847AEA-1526-4D9C-A88A-80F33085132F}"/>
                </a:ext>
              </a:extLst>
            </p:cNvPr>
            <p:cNvSpPr txBox="1"/>
            <p:nvPr/>
          </p:nvSpPr>
          <p:spPr bwMode="auto">
            <a:xfrm>
              <a:off x="14718604" y="3661609"/>
              <a:ext cx="408891" cy="461665"/>
            </a:xfrm>
            <a:prstGeom prst="rect">
              <a:avLst/>
            </a:prstGeom>
            <a:grp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C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1E5E63A-B5AA-41CF-9F57-6FA00ED18293}"/>
                </a:ext>
              </a:extLst>
            </p:cNvPr>
            <p:cNvSpPr txBox="1"/>
            <p:nvPr/>
          </p:nvSpPr>
          <p:spPr bwMode="auto">
            <a:xfrm>
              <a:off x="12910279" y="6762136"/>
              <a:ext cx="408891" cy="461665"/>
            </a:xfrm>
            <a:prstGeom prst="rect">
              <a:avLst/>
            </a:prstGeom>
            <a:grpFill/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i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Century Schoolbook" panose="02040604050505020304" pitchFamily="18" charset="0"/>
                </a:rPr>
                <a:t>D</a:t>
              </a:r>
              <a:endParaRPr lang="uk-UA" sz="24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entury Schoolbook" panose="02040604050505020304" pitchFamily="18" charset="0"/>
              </a:endParaRPr>
            </a:p>
          </p:txBody>
        </p:sp>
      </p:grpSp>
      <p:sp>
        <p:nvSpPr>
          <p:cNvPr id="120" name="TextBox 75">
            <a:extLst>
              <a:ext uri="{FF2B5EF4-FFF2-40B4-BE49-F238E27FC236}">
                <a16:creationId xmlns:a16="http://schemas.microsoft.com/office/drawing/2014/main" id="{F98C7030-5582-4764-A94F-EDEA702089A0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15" name="Прямокутник: округлені кути 114">
            <a:extLst>
              <a:ext uri="{FF2B5EF4-FFF2-40B4-BE49-F238E27FC236}">
                <a16:creationId xmlns:a16="http://schemas.microsoft.com/office/drawing/2014/main" id="{6C1F6358-344D-4D6B-A3B9-3EFDEABA8EB2}"/>
              </a:ext>
            </a:extLst>
          </p:cNvPr>
          <p:cNvSpPr/>
          <p:nvPr/>
        </p:nvSpPr>
        <p:spPr>
          <a:xfrm>
            <a:off x="1246919" y="304998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18" name="Прямокутник: округлені кути 117">
            <a:extLst>
              <a:ext uri="{FF2B5EF4-FFF2-40B4-BE49-F238E27FC236}">
                <a16:creationId xmlns:a16="http://schemas.microsoft.com/office/drawing/2014/main" id="{46E0B018-327A-427E-948B-EF136E5FBE37}"/>
              </a:ext>
            </a:extLst>
          </p:cNvPr>
          <p:cNvSpPr/>
          <p:nvPr/>
        </p:nvSpPr>
        <p:spPr>
          <a:xfrm>
            <a:off x="1240620" y="413767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21" name="Прямокутник: округлені кути 120">
            <a:extLst>
              <a:ext uri="{FF2B5EF4-FFF2-40B4-BE49-F238E27FC236}">
                <a16:creationId xmlns:a16="http://schemas.microsoft.com/office/drawing/2014/main" id="{794A9761-5B2B-4357-AF15-CF5AC87BFF0C}"/>
              </a:ext>
            </a:extLst>
          </p:cNvPr>
          <p:cNvSpPr/>
          <p:nvPr/>
        </p:nvSpPr>
        <p:spPr>
          <a:xfrm>
            <a:off x="1240620" y="5223894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22" name="Прямокутник: округлені кути 121">
            <a:extLst>
              <a:ext uri="{FF2B5EF4-FFF2-40B4-BE49-F238E27FC236}">
                <a16:creationId xmlns:a16="http://schemas.microsoft.com/office/drawing/2014/main" id="{DDB0EF0B-A21A-49DA-896F-9AAEF6D15221}"/>
              </a:ext>
            </a:extLst>
          </p:cNvPr>
          <p:cNvSpPr/>
          <p:nvPr/>
        </p:nvSpPr>
        <p:spPr>
          <a:xfrm>
            <a:off x="1240620" y="6310116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23" name="Прямокутник: округлені кути 122">
            <a:extLst>
              <a:ext uri="{FF2B5EF4-FFF2-40B4-BE49-F238E27FC236}">
                <a16:creationId xmlns:a16="http://schemas.microsoft.com/office/drawing/2014/main" id="{72F8E028-84CD-4276-A527-5A9657FFB720}"/>
              </a:ext>
            </a:extLst>
          </p:cNvPr>
          <p:cNvSpPr/>
          <p:nvPr/>
        </p:nvSpPr>
        <p:spPr>
          <a:xfrm>
            <a:off x="1227920" y="7396338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5834A8A-DAC8-4AD3-BB5C-958CED2A4731}"/>
                  </a:ext>
                </a:extLst>
              </p:cNvPr>
              <p:cNvSpPr txBox="1"/>
              <p:nvPr/>
            </p:nvSpPr>
            <p:spPr>
              <a:xfrm>
                <a:off x="2293057" y="3067019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5834A8A-DAC8-4AD3-BB5C-958CED2A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57" y="3067019"/>
                <a:ext cx="3129380" cy="920412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7130EEA-234D-43BF-90B3-8C70E1A2C484}"/>
                  </a:ext>
                </a:extLst>
              </p:cNvPr>
              <p:cNvSpPr txBox="1"/>
              <p:nvPr/>
            </p:nvSpPr>
            <p:spPr>
              <a:xfrm>
                <a:off x="2314788" y="4137672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7130EEA-234D-43BF-90B3-8C70E1A2C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88" y="4137672"/>
                <a:ext cx="3129380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219C629-089F-49CA-B2E1-96420A8ED685}"/>
                  </a:ext>
                </a:extLst>
              </p:cNvPr>
              <p:cNvSpPr txBox="1"/>
              <p:nvPr/>
            </p:nvSpPr>
            <p:spPr>
              <a:xfrm>
                <a:off x="2293057" y="5229906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219C629-089F-49CA-B2E1-96420A8ED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57" y="5229906"/>
                <a:ext cx="3129380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FE4B2BE-6576-4CD6-985D-30DAE9E82AC5}"/>
                  </a:ext>
                </a:extLst>
              </p:cNvPr>
              <p:cNvSpPr txBox="1"/>
              <p:nvPr/>
            </p:nvSpPr>
            <p:spPr>
              <a:xfrm>
                <a:off x="2322287" y="6321362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FE4B2BE-6576-4CD6-985D-30DAE9E82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87" y="6321362"/>
                <a:ext cx="3129380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AEF7474-8CBA-4DA9-9E17-D9DB0D7D7556}"/>
                  </a:ext>
                </a:extLst>
              </p:cNvPr>
              <p:cNvSpPr txBox="1"/>
              <p:nvPr/>
            </p:nvSpPr>
            <p:spPr>
              <a:xfrm>
                <a:off x="2314788" y="7396338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82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AEF7474-8CBA-4DA9-9E17-D9DB0D7D7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88" y="7396338"/>
                <a:ext cx="3129380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FFB6C36-0B69-4A83-ABE5-8F1014BDF60D}"/>
                  </a:ext>
                </a:extLst>
              </p:cNvPr>
              <p:cNvSpPr txBox="1"/>
              <p:nvPr/>
            </p:nvSpPr>
            <p:spPr>
              <a:xfrm>
                <a:off x="1143020" y="1653708"/>
                <a:ext cx="16037381" cy="1027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Укажіть проміжок, якому належить корінь рівняння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uk-UA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4000" i="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=−3</m:t>
                    </m:r>
                    <m:f>
                      <m:fPr>
                        <m:ctrlPr>
                          <a:rPr lang="uk-UA" sz="40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uk-UA" sz="400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uk-UA" sz="4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FFB6C36-0B69-4A83-ABE5-8F1014BDF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20" y="1653708"/>
                <a:ext cx="16037381" cy="1027076"/>
              </a:xfrm>
              <a:prstGeom prst="rect">
                <a:avLst/>
              </a:prstGeom>
              <a:blipFill>
                <a:blip r:embed="rId9"/>
                <a:stretch>
                  <a:fillRect l="-1369" b="-94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75">
            <a:extLst>
              <a:ext uri="{FF2B5EF4-FFF2-40B4-BE49-F238E27FC236}">
                <a16:creationId xmlns:a16="http://schemas.microsoft.com/office/drawing/2014/main" id="{4F9DEC85-66E6-4B82-826A-5E5D7890CA1E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99" name="Прямокутник: округлені кути 98">
            <a:extLst>
              <a:ext uri="{FF2B5EF4-FFF2-40B4-BE49-F238E27FC236}">
                <a16:creationId xmlns:a16="http://schemas.microsoft.com/office/drawing/2014/main" id="{8CA7B393-6074-4821-AAEF-290707A8C63E}"/>
              </a:ext>
            </a:extLst>
          </p:cNvPr>
          <p:cNvSpPr/>
          <p:nvPr/>
        </p:nvSpPr>
        <p:spPr>
          <a:xfrm>
            <a:off x="1187359" y="281483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0" name="Прямокутник: округлені кути 99">
            <a:extLst>
              <a:ext uri="{FF2B5EF4-FFF2-40B4-BE49-F238E27FC236}">
                <a16:creationId xmlns:a16="http://schemas.microsoft.com/office/drawing/2014/main" id="{7BC7BF9A-03E2-4862-980C-67BF7F4D388D}"/>
              </a:ext>
            </a:extLst>
          </p:cNvPr>
          <p:cNvSpPr/>
          <p:nvPr/>
        </p:nvSpPr>
        <p:spPr>
          <a:xfrm>
            <a:off x="1181060" y="390252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34C835FE-41EE-42D7-BB63-B6E1432317F5}"/>
              </a:ext>
            </a:extLst>
          </p:cNvPr>
          <p:cNvSpPr/>
          <p:nvPr/>
        </p:nvSpPr>
        <p:spPr>
          <a:xfrm>
            <a:off x="1181060" y="4988751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AA9C01A0-91EB-4F3F-B9EE-92D2E803BFA9}"/>
              </a:ext>
            </a:extLst>
          </p:cNvPr>
          <p:cNvSpPr/>
          <p:nvPr/>
        </p:nvSpPr>
        <p:spPr>
          <a:xfrm>
            <a:off x="1181060" y="6074973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1979D85D-1391-4F40-8E91-8C17EAD50C36}"/>
              </a:ext>
            </a:extLst>
          </p:cNvPr>
          <p:cNvSpPr/>
          <p:nvPr/>
        </p:nvSpPr>
        <p:spPr>
          <a:xfrm>
            <a:off x="1168360" y="716119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D57218A-8221-4BDB-B513-74C2155DABF6}"/>
                  </a:ext>
                </a:extLst>
              </p:cNvPr>
              <p:cNvSpPr txBox="1"/>
              <p:nvPr/>
            </p:nvSpPr>
            <p:spPr>
              <a:xfrm>
                <a:off x="2233497" y="2831876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−70;−55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D57218A-8221-4BDB-B513-74C2155DA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97" y="2831876"/>
                <a:ext cx="3129380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C34BB60-0A2C-4A6F-B43F-27DE88EB3440}"/>
                  </a:ext>
                </a:extLst>
              </p:cNvPr>
              <p:cNvSpPr txBox="1"/>
              <p:nvPr/>
            </p:nvSpPr>
            <p:spPr>
              <a:xfrm>
                <a:off x="2255228" y="3902529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−55;−10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C34BB60-0A2C-4A6F-B43F-27DE88EB3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28" y="3902529"/>
                <a:ext cx="3129380" cy="920412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506A518-701B-4AB3-8546-F51258133F6F}"/>
                  </a:ext>
                </a:extLst>
              </p:cNvPr>
              <p:cNvSpPr txBox="1"/>
              <p:nvPr/>
            </p:nvSpPr>
            <p:spPr>
              <a:xfrm>
                <a:off x="2233497" y="4994763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−10;−4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506A518-701B-4AB3-8546-F51258133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97" y="4994763"/>
                <a:ext cx="3129380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FE0DABA-FDDF-4958-9BC7-5C5E9FACAF23}"/>
                  </a:ext>
                </a:extLst>
              </p:cNvPr>
              <p:cNvSpPr txBox="1"/>
              <p:nvPr/>
            </p:nvSpPr>
            <p:spPr>
              <a:xfrm>
                <a:off x="2262727" y="6086219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−4;3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FE0DABA-FDDF-4958-9BC7-5C5E9FAC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727" y="6086219"/>
                <a:ext cx="3129380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675353A-ECED-42DD-B802-E86806135EFF}"/>
                  </a:ext>
                </a:extLst>
              </p:cNvPr>
              <p:cNvSpPr txBox="1"/>
              <p:nvPr/>
            </p:nvSpPr>
            <p:spPr>
              <a:xfrm>
                <a:off x="2255228" y="7161195"/>
                <a:ext cx="3129380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3;11</m:t>
                          </m:r>
                        </m:e>
                      </m:d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675353A-ECED-42DD-B802-E86806135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28" y="7161195"/>
                <a:ext cx="3129380" cy="920412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1AF10D-C0FE-44ED-9263-A9BBEF470913}"/>
              </a:ext>
            </a:extLst>
          </p:cNvPr>
          <p:cNvSpPr txBox="1"/>
          <p:nvPr/>
        </p:nvSpPr>
        <p:spPr>
          <a:xfrm>
            <a:off x="1240620" y="1594547"/>
            <a:ext cx="15860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Century Schoolbook" panose="02040604050505020304" pitchFamily="18" charset="0"/>
              </a:rPr>
              <a:t>Бічна грань правильної шестикутної піраміди є</a:t>
            </a:r>
            <a:endParaRPr lang="uk-UA" sz="40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0" name="TextBox 75">
            <a:extLst>
              <a:ext uri="{FF2B5EF4-FFF2-40B4-BE49-F238E27FC236}">
                <a16:creationId xmlns:a16="http://schemas.microsoft.com/office/drawing/2014/main" id="{4C872D83-9B8D-491B-8464-167A6905C844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4CFDACBD-4155-4E85-A609-46AF76FC6811}"/>
              </a:ext>
            </a:extLst>
          </p:cNvPr>
          <p:cNvSpPr/>
          <p:nvPr/>
        </p:nvSpPr>
        <p:spPr>
          <a:xfrm>
            <a:off x="1246919" y="304998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E83DFF5B-D7A6-4182-9950-FEB3BD71C46E}"/>
              </a:ext>
            </a:extLst>
          </p:cNvPr>
          <p:cNvSpPr/>
          <p:nvPr/>
        </p:nvSpPr>
        <p:spPr>
          <a:xfrm>
            <a:off x="1240620" y="413767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0EFF927D-C183-4261-8CB7-5CE2F3421930}"/>
              </a:ext>
            </a:extLst>
          </p:cNvPr>
          <p:cNvSpPr/>
          <p:nvPr/>
        </p:nvSpPr>
        <p:spPr>
          <a:xfrm>
            <a:off x="1240620" y="5223894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D43C31DF-DAAF-44D2-9B6F-FF0E8C72AF2E}"/>
              </a:ext>
            </a:extLst>
          </p:cNvPr>
          <p:cNvSpPr/>
          <p:nvPr/>
        </p:nvSpPr>
        <p:spPr>
          <a:xfrm>
            <a:off x="1240620" y="6310116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F8C7E54B-9C89-42A0-9F36-54392D8E89AB}"/>
              </a:ext>
            </a:extLst>
          </p:cNvPr>
          <p:cNvSpPr/>
          <p:nvPr/>
        </p:nvSpPr>
        <p:spPr>
          <a:xfrm>
            <a:off x="1227920" y="7396338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D962D3D-F7F8-4186-A04E-5FA91949B248}"/>
              </a:ext>
            </a:extLst>
          </p:cNvPr>
          <p:cNvSpPr txBox="1"/>
          <p:nvPr/>
        </p:nvSpPr>
        <p:spPr>
          <a:xfrm>
            <a:off x="2293055" y="3067019"/>
            <a:ext cx="14143797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рівнобедреним трикутником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D89F997-68E2-4DD5-AFDF-48C4491B97DC}"/>
              </a:ext>
            </a:extLst>
          </p:cNvPr>
          <p:cNvSpPr txBox="1"/>
          <p:nvPr/>
        </p:nvSpPr>
        <p:spPr>
          <a:xfrm>
            <a:off x="2314787" y="4137672"/>
            <a:ext cx="14203871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паралелограмом, що не є прямокутником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BA26954-DDF8-4A66-BC4A-54877614DA5A}"/>
              </a:ext>
            </a:extLst>
          </p:cNvPr>
          <p:cNvSpPr txBox="1"/>
          <p:nvPr/>
        </p:nvSpPr>
        <p:spPr>
          <a:xfrm>
            <a:off x="2293055" y="5229906"/>
            <a:ext cx="14317867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шестикутником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09E3747-CEB6-4B3A-AD95-E19FEA821A13}"/>
              </a:ext>
            </a:extLst>
          </p:cNvPr>
          <p:cNvSpPr txBox="1"/>
          <p:nvPr/>
        </p:nvSpPr>
        <p:spPr>
          <a:xfrm>
            <a:off x="2322287" y="6321362"/>
            <a:ext cx="14323068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прямокутним трикутником з гострим кутом 30</a:t>
            </a:r>
            <a:r>
              <a:rPr lang="en-US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endParaRPr lang="uk-UA" sz="4500" dirty="0">
              <a:solidFill>
                <a:schemeClr val="tx1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25A6761-84E2-4A64-AF87-B1019289519F}"/>
              </a:ext>
            </a:extLst>
          </p:cNvPr>
          <p:cNvSpPr txBox="1"/>
          <p:nvPr/>
        </p:nvSpPr>
        <p:spPr>
          <a:xfrm>
            <a:off x="2314787" y="7396338"/>
            <a:ext cx="14317867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прямокутником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4CF823D-D5BE-405E-8CAE-A466B43BF378}"/>
              </a:ext>
            </a:extLst>
          </p:cNvPr>
          <p:cNvSpPr txBox="1"/>
          <p:nvPr/>
        </p:nvSpPr>
        <p:spPr>
          <a:xfrm>
            <a:off x="1051804" y="1650233"/>
            <a:ext cx="16397995" cy="69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Укажіть парну функцію.</a:t>
            </a:r>
          </a:p>
        </p:txBody>
      </p:sp>
      <p:sp>
        <p:nvSpPr>
          <p:cNvPr id="102" name="TextBox 75">
            <a:extLst>
              <a:ext uri="{FF2B5EF4-FFF2-40B4-BE49-F238E27FC236}">
                <a16:creationId xmlns:a16="http://schemas.microsoft.com/office/drawing/2014/main" id="{446AD6F8-FB60-41EA-A51A-E3C069E29050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70CD4211-4E7A-440C-9F96-5E2490598BEA}"/>
              </a:ext>
            </a:extLst>
          </p:cNvPr>
          <p:cNvSpPr/>
          <p:nvPr/>
        </p:nvSpPr>
        <p:spPr>
          <a:xfrm>
            <a:off x="1246919" y="304998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575868AF-2561-4971-9624-9E15CD8812C1}"/>
              </a:ext>
            </a:extLst>
          </p:cNvPr>
          <p:cNvSpPr/>
          <p:nvPr/>
        </p:nvSpPr>
        <p:spPr>
          <a:xfrm>
            <a:off x="1240620" y="413767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6824BD18-2C1B-4BC9-AC67-3C9261085ADA}"/>
              </a:ext>
            </a:extLst>
          </p:cNvPr>
          <p:cNvSpPr/>
          <p:nvPr/>
        </p:nvSpPr>
        <p:spPr>
          <a:xfrm>
            <a:off x="1225003" y="5554176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6" name="Прямокутник: округлені кути 105">
            <a:extLst>
              <a:ext uri="{FF2B5EF4-FFF2-40B4-BE49-F238E27FC236}">
                <a16:creationId xmlns:a16="http://schemas.microsoft.com/office/drawing/2014/main" id="{F461F418-69EA-44D9-A2B6-92CAE956D763}"/>
              </a:ext>
            </a:extLst>
          </p:cNvPr>
          <p:cNvSpPr/>
          <p:nvPr/>
        </p:nvSpPr>
        <p:spPr>
          <a:xfrm>
            <a:off x="1259978" y="6998228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7" name="Прямокутник: округлені кути 106">
            <a:extLst>
              <a:ext uri="{FF2B5EF4-FFF2-40B4-BE49-F238E27FC236}">
                <a16:creationId xmlns:a16="http://schemas.microsoft.com/office/drawing/2014/main" id="{DEF79E12-C3C0-4BB1-8C1C-D19AF68C1263}"/>
              </a:ext>
            </a:extLst>
          </p:cNvPr>
          <p:cNvSpPr/>
          <p:nvPr/>
        </p:nvSpPr>
        <p:spPr>
          <a:xfrm>
            <a:off x="1247278" y="808445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E3D7E92-5089-4964-8461-338722A0F9E9}"/>
                  </a:ext>
                </a:extLst>
              </p:cNvPr>
              <p:cNvSpPr txBox="1"/>
              <p:nvPr/>
            </p:nvSpPr>
            <p:spPr>
              <a:xfrm>
                <a:off x="2293056" y="3067019"/>
                <a:ext cx="4552327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sz="3500" i="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3500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5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uk-UA" sz="35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uk-UA" sz="3500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E3D7E92-5089-4964-8461-338722A0F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56" y="3067019"/>
                <a:ext cx="4552327" cy="920412"/>
              </a:xfrm>
              <a:prstGeom prst="snip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6A5C41A-F9EB-421E-AC3C-2BDABB0BF581}"/>
                  </a:ext>
                </a:extLst>
              </p:cNvPr>
              <p:cNvSpPr txBox="1"/>
              <p:nvPr/>
            </p:nvSpPr>
            <p:spPr>
              <a:xfrm>
                <a:off x="2314787" y="4137672"/>
                <a:ext cx="4552327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uk-UA" sz="35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uk-UA" sz="35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6A5C41A-F9EB-421E-AC3C-2BDABB0BF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87" y="4137672"/>
                <a:ext cx="4552327" cy="920412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A021128-266F-486C-B428-4AFA7FF4C9F9}"/>
                  </a:ext>
                </a:extLst>
              </p:cNvPr>
              <p:cNvSpPr txBox="1"/>
              <p:nvPr/>
            </p:nvSpPr>
            <p:spPr>
              <a:xfrm>
                <a:off x="2293056" y="5229906"/>
                <a:ext cx="4552327" cy="1524711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A021128-266F-486C-B428-4AFA7FF4C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56" y="5229906"/>
                <a:ext cx="4552327" cy="1524711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ADF0893-C12C-4D1F-9B98-52E5C18C579F}"/>
                  </a:ext>
                </a:extLst>
              </p:cNvPr>
              <p:cNvSpPr txBox="1"/>
              <p:nvPr/>
            </p:nvSpPr>
            <p:spPr>
              <a:xfrm>
                <a:off x="2341644" y="7009474"/>
                <a:ext cx="4552327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sz="35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ADF0893-C12C-4D1F-9B98-52E5C18C5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44" y="7009474"/>
                <a:ext cx="4552327" cy="920412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230F2D9-B297-4ED8-B83A-1475D143E2B8}"/>
                  </a:ext>
                </a:extLst>
              </p:cNvPr>
              <p:cNvSpPr txBox="1"/>
              <p:nvPr/>
            </p:nvSpPr>
            <p:spPr>
              <a:xfrm>
                <a:off x="2334145" y="8084450"/>
                <a:ext cx="4552327" cy="920412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uk-UA" sz="35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35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230F2D9-B297-4ED8-B83A-1475D143E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45" y="8084450"/>
                <a:ext cx="4552327" cy="920412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E3B9248-3F90-4332-AB15-EB88D013B171}"/>
              </a:ext>
            </a:extLst>
          </p:cNvPr>
          <p:cNvSpPr txBox="1"/>
          <p:nvPr/>
        </p:nvSpPr>
        <p:spPr>
          <a:xfrm>
            <a:off x="558863" y="1631955"/>
            <a:ext cx="1689093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300" dirty="0">
                <a:solidFill>
                  <a:schemeClr val="tx1"/>
                </a:solidFill>
                <a:latin typeface="Century Schoolbook" panose="02040604050505020304" pitchFamily="18" charset="0"/>
              </a:rPr>
              <a:t>Які з наведених тверджень є правильними?</a:t>
            </a:r>
          </a:p>
          <a:p>
            <a:r>
              <a:rPr lang="uk-UA" sz="3300" dirty="0">
                <a:latin typeface="Century Schoolbook" panose="02040604050505020304" pitchFamily="18" charset="0"/>
              </a:rPr>
              <a:t>І. Існує прямокутна трапеція, навколо якої можна описати коло.</a:t>
            </a:r>
          </a:p>
          <a:p>
            <a:r>
              <a:rPr lang="uk-UA" sz="3300" dirty="0">
                <a:solidFill>
                  <a:schemeClr val="tx1"/>
                </a:solidFill>
                <a:latin typeface="Century Schoolbook" panose="02040604050505020304" pitchFamily="18" charset="0"/>
              </a:rPr>
              <a:t>ІІ. </a:t>
            </a:r>
            <a:r>
              <a:rPr lang="uk-UA" sz="3300" dirty="0">
                <a:latin typeface="Century Schoolbook" panose="02040604050505020304" pitchFamily="18" charset="0"/>
              </a:rPr>
              <a:t>Існує прямокутна трапеція, у яку можна вписати коло.</a:t>
            </a:r>
          </a:p>
          <a:p>
            <a:r>
              <a:rPr lang="uk-UA" sz="3300" dirty="0">
                <a:solidFill>
                  <a:schemeClr val="tx1"/>
                </a:solidFill>
                <a:latin typeface="Century Schoolbook" panose="02040604050505020304" pitchFamily="18" charset="0"/>
              </a:rPr>
              <a:t>ІІІ. </a:t>
            </a:r>
            <a:r>
              <a:rPr lang="uk-UA" sz="3300" dirty="0">
                <a:latin typeface="Century Schoolbook" panose="02040604050505020304" pitchFamily="18" charset="0"/>
              </a:rPr>
              <a:t>Існує прямокутна трапеція, висота якої вдвічі менша за більшу бічну сторону</a:t>
            </a:r>
            <a:r>
              <a:rPr lang="uk-UA" sz="3300" dirty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101" name="TextBox 75">
            <a:extLst>
              <a:ext uri="{FF2B5EF4-FFF2-40B4-BE49-F238E27FC236}">
                <a16:creationId xmlns:a16="http://schemas.microsoft.com/office/drawing/2014/main" id="{47EE60D0-5C21-43C4-9ECF-1DE4571AF466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99" name="Прямокутник: округлені кути 98">
            <a:extLst>
              <a:ext uri="{FF2B5EF4-FFF2-40B4-BE49-F238E27FC236}">
                <a16:creationId xmlns:a16="http://schemas.microsoft.com/office/drawing/2014/main" id="{694C8DF3-3161-44EE-9FD5-C9DE4CE5EAA5}"/>
              </a:ext>
            </a:extLst>
          </p:cNvPr>
          <p:cNvSpPr/>
          <p:nvPr/>
        </p:nvSpPr>
        <p:spPr>
          <a:xfrm>
            <a:off x="1255941" y="4037076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C35B229F-3310-4852-8643-E2F299368E72}"/>
              </a:ext>
            </a:extLst>
          </p:cNvPr>
          <p:cNvSpPr/>
          <p:nvPr/>
        </p:nvSpPr>
        <p:spPr>
          <a:xfrm>
            <a:off x="1249642" y="5124766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332EFF1B-D56C-48DA-9EB4-24D9DE876880}"/>
              </a:ext>
            </a:extLst>
          </p:cNvPr>
          <p:cNvSpPr/>
          <p:nvPr/>
        </p:nvSpPr>
        <p:spPr>
          <a:xfrm>
            <a:off x="1249642" y="6210988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E24A478E-716F-499B-B549-F48DBA0A2072}"/>
              </a:ext>
            </a:extLst>
          </p:cNvPr>
          <p:cNvSpPr/>
          <p:nvPr/>
        </p:nvSpPr>
        <p:spPr>
          <a:xfrm>
            <a:off x="1249642" y="7297210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37FC7436-2946-4FD3-8F6C-3B0199D11CBC}"/>
              </a:ext>
            </a:extLst>
          </p:cNvPr>
          <p:cNvSpPr/>
          <p:nvPr/>
        </p:nvSpPr>
        <p:spPr>
          <a:xfrm>
            <a:off x="1236942" y="8383432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9AF94CC-2365-4F35-9729-01B2E0CE618E}"/>
              </a:ext>
            </a:extLst>
          </p:cNvPr>
          <p:cNvSpPr txBox="1"/>
          <p:nvPr/>
        </p:nvSpPr>
        <p:spPr>
          <a:xfrm>
            <a:off x="2302078" y="4054113"/>
            <a:ext cx="3982358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 І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DA223FE-6E70-4C73-A195-B51889DAF150}"/>
              </a:ext>
            </a:extLst>
          </p:cNvPr>
          <p:cNvSpPr txBox="1"/>
          <p:nvPr/>
        </p:nvSpPr>
        <p:spPr>
          <a:xfrm>
            <a:off x="2323809" y="5124766"/>
            <a:ext cx="3982358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ише ІІ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36323CC-4E83-4E54-B7E5-1F853550BCC6}"/>
              </a:ext>
            </a:extLst>
          </p:cNvPr>
          <p:cNvSpPr txBox="1"/>
          <p:nvPr/>
        </p:nvSpPr>
        <p:spPr>
          <a:xfrm>
            <a:off x="2302078" y="6217000"/>
            <a:ext cx="3982358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ише ІІІ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915CBD9-C038-4448-BF00-0BF3A987CF22}"/>
              </a:ext>
            </a:extLst>
          </p:cNvPr>
          <p:cNvSpPr txBox="1"/>
          <p:nvPr/>
        </p:nvSpPr>
        <p:spPr>
          <a:xfrm>
            <a:off x="2331308" y="7308456"/>
            <a:ext cx="3982358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 ІІ і ІІІ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F306FAF-F9CF-44E1-B7F6-3490AC7DACC2}"/>
              </a:ext>
            </a:extLst>
          </p:cNvPr>
          <p:cNvSpPr txBox="1"/>
          <p:nvPr/>
        </p:nvSpPr>
        <p:spPr>
          <a:xfrm>
            <a:off x="2323809" y="8383432"/>
            <a:ext cx="3982358" cy="92179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500" dirty="0">
                <a:solidFill>
                  <a:schemeClr val="tx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І, ІІ та ІІІ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903" y="612446"/>
            <a:ext cx="686853" cy="639620"/>
            <a:chOff x="0" y="0"/>
            <a:chExt cx="329629" cy="306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7076" y="612446"/>
            <a:ext cx="686853" cy="639620"/>
            <a:chOff x="0" y="0"/>
            <a:chExt cx="329629" cy="306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5748" y="612446"/>
            <a:ext cx="686853" cy="639620"/>
            <a:chOff x="0" y="0"/>
            <a:chExt cx="329629" cy="306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75922" y="612446"/>
            <a:ext cx="686853" cy="639620"/>
            <a:chOff x="0" y="0"/>
            <a:chExt cx="329629" cy="306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04593" y="612446"/>
            <a:ext cx="686853" cy="639620"/>
            <a:chOff x="0" y="0"/>
            <a:chExt cx="329629" cy="306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34767" y="612446"/>
            <a:ext cx="686853" cy="639620"/>
            <a:chOff x="0" y="0"/>
            <a:chExt cx="329629" cy="306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63438" y="612446"/>
            <a:ext cx="686853" cy="639620"/>
            <a:chOff x="0" y="0"/>
            <a:chExt cx="329629" cy="3069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3612" y="612446"/>
            <a:ext cx="686853" cy="639620"/>
            <a:chOff x="0" y="0"/>
            <a:chExt cx="329629" cy="3069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022284" y="612446"/>
            <a:ext cx="686853" cy="639620"/>
            <a:chOff x="0" y="0"/>
            <a:chExt cx="329629" cy="3069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52457" y="612446"/>
            <a:ext cx="686853" cy="639620"/>
            <a:chOff x="0" y="0"/>
            <a:chExt cx="329629" cy="3069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481703" y="612446"/>
            <a:ext cx="686853" cy="639620"/>
            <a:chOff x="0" y="0"/>
            <a:chExt cx="329629" cy="3069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11877" y="612446"/>
            <a:ext cx="686853" cy="639620"/>
            <a:chOff x="0" y="0"/>
            <a:chExt cx="329629" cy="3069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940548" y="612446"/>
            <a:ext cx="686853" cy="639620"/>
            <a:chOff x="0" y="0"/>
            <a:chExt cx="329629" cy="3069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670722" y="612446"/>
            <a:ext cx="686853" cy="639620"/>
            <a:chOff x="0" y="0"/>
            <a:chExt cx="329629" cy="30696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399394" y="612446"/>
            <a:ext cx="686853" cy="639620"/>
            <a:chOff x="0" y="0"/>
            <a:chExt cx="329629" cy="3069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129567" y="612446"/>
            <a:ext cx="686853" cy="639620"/>
            <a:chOff x="0" y="0"/>
            <a:chExt cx="329629" cy="30696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58239" y="612446"/>
            <a:ext cx="686853" cy="639620"/>
            <a:chOff x="0" y="0"/>
            <a:chExt cx="329629" cy="30696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588413" y="612446"/>
            <a:ext cx="686853" cy="639620"/>
            <a:chOff x="0" y="0"/>
            <a:chExt cx="329629" cy="30696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4317084" y="612446"/>
            <a:ext cx="686853" cy="639620"/>
            <a:chOff x="0" y="0"/>
            <a:chExt cx="329629" cy="30696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047258" y="612446"/>
            <a:ext cx="686853" cy="639620"/>
            <a:chOff x="0" y="0"/>
            <a:chExt cx="329629" cy="30696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775929" y="612446"/>
            <a:ext cx="686853" cy="639620"/>
            <a:chOff x="0" y="0"/>
            <a:chExt cx="329629" cy="30696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506103" y="612446"/>
            <a:ext cx="686853" cy="639620"/>
            <a:chOff x="0" y="0"/>
            <a:chExt cx="329629" cy="30696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29629" cy="306961"/>
            </a:xfrm>
            <a:custGeom>
              <a:avLst/>
              <a:gdLst/>
              <a:ahLst/>
              <a:cxnLst/>
              <a:rect l="l" t="t" r="r" b="b"/>
              <a:pathLst>
                <a:path w="329629" h="306961">
                  <a:moveTo>
                    <a:pt x="153481" y="0"/>
                  </a:moveTo>
                  <a:lnTo>
                    <a:pt x="176149" y="0"/>
                  </a:lnTo>
                  <a:cubicBezTo>
                    <a:pt x="216854" y="0"/>
                    <a:pt x="255893" y="16170"/>
                    <a:pt x="284676" y="44953"/>
                  </a:cubicBezTo>
                  <a:cubicBezTo>
                    <a:pt x="313459" y="73737"/>
                    <a:pt x="329629" y="112775"/>
                    <a:pt x="329629" y="153481"/>
                  </a:cubicBezTo>
                  <a:lnTo>
                    <a:pt x="329629" y="153481"/>
                  </a:lnTo>
                  <a:cubicBezTo>
                    <a:pt x="329629" y="194186"/>
                    <a:pt x="313459" y="233225"/>
                    <a:pt x="284676" y="262008"/>
                  </a:cubicBezTo>
                  <a:cubicBezTo>
                    <a:pt x="255893" y="290791"/>
                    <a:pt x="216854" y="306961"/>
                    <a:pt x="176149" y="306961"/>
                  </a:cubicBezTo>
                  <a:lnTo>
                    <a:pt x="153481" y="306961"/>
                  </a:lnTo>
                  <a:cubicBezTo>
                    <a:pt x="112775" y="306961"/>
                    <a:pt x="73737" y="290791"/>
                    <a:pt x="44953" y="262008"/>
                  </a:cubicBezTo>
                  <a:cubicBezTo>
                    <a:pt x="16170" y="233225"/>
                    <a:pt x="0" y="194186"/>
                    <a:pt x="0" y="153481"/>
                  </a:cubicBezTo>
                  <a:lnTo>
                    <a:pt x="0" y="153481"/>
                  </a:lnTo>
                  <a:cubicBezTo>
                    <a:pt x="0" y="112775"/>
                    <a:pt x="16170" y="73737"/>
                    <a:pt x="44953" y="44953"/>
                  </a:cubicBezTo>
                  <a:cubicBezTo>
                    <a:pt x="73737" y="16170"/>
                    <a:pt x="112775" y="0"/>
                    <a:pt x="153481" y="0"/>
                  </a:cubicBezTo>
                  <a:close/>
                </a:path>
              </a:pathLst>
            </a:custGeom>
            <a:solidFill>
              <a:srgbClr val="7030A0"/>
            </a:solidFill>
            <a:ln w="38100" cap="rnd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CB6CE6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329629" cy="35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>
            <a:off x="0" y="9601036"/>
            <a:ext cx="2540608" cy="685964"/>
          </a:xfrm>
          <a:custGeom>
            <a:avLst/>
            <a:gdLst/>
            <a:ahLst/>
            <a:cxnLst/>
            <a:rect l="l" t="t" r="r" b="b"/>
            <a:pathLst>
              <a:path w="2540608" h="685964">
                <a:moveTo>
                  <a:pt x="0" y="0"/>
                </a:moveTo>
                <a:lnTo>
                  <a:pt x="2540608" y="0"/>
                </a:lnTo>
                <a:lnTo>
                  <a:pt x="2540608" y="685964"/>
                </a:lnTo>
                <a:lnTo>
                  <a:pt x="0" y="685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-259881" y="1443362"/>
            <a:ext cx="7105264" cy="19050"/>
          </a:xfrm>
          <a:prstGeom prst="line">
            <a:avLst/>
          </a:prstGeom>
          <a:ln w="114300" cap="flat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Freeform 70"/>
          <p:cNvSpPr/>
          <p:nvPr/>
        </p:nvSpPr>
        <p:spPr>
          <a:xfrm rot="-197513">
            <a:off x="16782591" y="7600690"/>
            <a:ext cx="5235863" cy="5372621"/>
          </a:xfrm>
          <a:custGeom>
            <a:avLst/>
            <a:gdLst/>
            <a:ahLst/>
            <a:cxnLst/>
            <a:rect l="l" t="t" r="r" b="b"/>
            <a:pathLst>
              <a:path w="5235863" h="5372621">
                <a:moveTo>
                  <a:pt x="0" y="0"/>
                </a:moveTo>
                <a:lnTo>
                  <a:pt x="5235863" y="0"/>
                </a:lnTo>
                <a:lnTo>
                  <a:pt x="5235863" y="5372620"/>
                </a:lnTo>
                <a:lnTo>
                  <a:pt x="0" y="537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-6286500" y="-32923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7192956" y="-59873"/>
            <a:ext cx="1291638" cy="1722184"/>
          </a:xfrm>
          <a:custGeom>
            <a:avLst/>
            <a:gdLst/>
            <a:ahLst/>
            <a:cxnLst/>
            <a:rect l="l" t="t" r="r" b="b"/>
            <a:pathLst>
              <a:path w="1291638" h="1722184">
                <a:moveTo>
                  <a:pt x="0" y="0"/>
                </a:moveTo>
                <a:lnTo>
                  <a:pt x="1291638" y="0"/>
                </a:lnTo>
                <a:lnTo>
                  <a:pt x="1291638" y="1722183"/>
                </a:lnTo>
                <a:lnTo>
                  <a:pt x="0" y="1722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651865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62052" y="9707163"/>
            <a:ext cx="3362117" cy="34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4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erudittop.com.ua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577510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041619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30812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19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86090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18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57418" y="735100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17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12392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16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3904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6620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9571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24431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12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48345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75949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10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034804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06167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50850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7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791446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6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9575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5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68119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26553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921638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2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60765" y="750782"/>
            <a:ext cx="661744" cy="41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3018">
                <a:solidFill>
                  <a:srgbClr val="000000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9FCBB2-CAEA-455E-BF0D-93817443CF03}"/>
                  </a:ext>
                </a:extLst>
              </p:cNvPr>
              <p:cNvSpPr txBox="1"/>
              <p:nvPr/>
            </p:nvSpPr>
            <p:spPr>
              <a:xfrm>
                <a:off x="1186903" y="1696782"/>
                <a:ext cx="7879844" cy="1023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5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5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uk-UA" sz="500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500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uk-UA" sz="5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uk-UA" sz="5000" dirty="0">
                    <a:solidFill>
                      <a:schemeClr val="tx1"/>
                    </a:solidFill>
                    <a:effectLst/>
                    <a:latin typeface="Century Schoolbook" panose="0204060405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9FCBB2-CAEA-455E-BF0D-93817443C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03" y="1696782"/>
                <a:ext cx="7879844" cy="1023614"/>
              </a:xfrm>
              <a:prstGeom prst="rect">
                <a:avLst/>
              </a:prstGeom>
              <a:blipFill>
                <a:blip r:embed="rId9"/>
                <a:stretch>
                  <a:fillRect t="-5357" b="-255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75">
            <a:extLst>
              <a:ext uri="{FF2B5EF4-FFF2-40B4-BE49-F238E27FC236}">
                <a16:creationId xmlns:a16="http://schemas.microsoft.com/office/drawing/2014/main" id="{11C4E097-E15E-4108-9E02-FBD55D4EE4DA}"/>
              </a:ext>
            </a:extLst>
          </p:cNvPr>
          <p:cNvSpPr txBox="1"/>
          <p:nvPr/>
        </p:nvSpPr>
        <p:spPr>
          <a:xfrm>
            <a:off x="13550086" y="43036"/>
            <a:ext cx="4378499" cy="5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mberber" panose="020B0604020202020204" charset="-128"/>
                <a:ea typeface="Amberber" panose="020B0604020202020204" charset="-128"/>
                <a:cs typeface="Adlery Pro"/>
                <a:sym typeface="Adlery Pro"/>
              </a:rPr>
              <a:t>НМТ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24 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травня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202</a:t>
            </a:r>
            <a:r>
              <a:rPr lang="uk-UA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5</a:t>
            </a:r>
            <a:r>
              <a:rPr lang="en-US" sz="3150" dirty="0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 р.</a:t>
            </a:r>
          </a:p>
        </p:txBody>
      </p:sp>
      <p:sp>
        <p:nvSpPr>
          <p:cNvPr id="101" name="Прямокутник: округлені кути 100">
            <a:extLst>
              <a:ext uri="{FF2B5EF4-FFF2-40B4-BE49-F238E27FC236}">
                <a16:creationId xmlns:a16="http://schemas.microsoft.com/office/drawing/2014/main" id="{ADD28ABE-4B69-4415-86F2-4212CF00FB04}"/>
              </a:ext>
            </a:extLst>
          </p:cNvPr>
          <p:cNvSpPr/>
          <p:nvPr/>
        </p:nvSpPr>
        <p:spPr>
          <a:xfrm>
            <a:off x="1192570" y="300292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А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2" name="Прямокутник: округлені кути 101">
            <a:extLst>
              <a:ext uri="{FF2B5EF4-FFF2-40B4-BE49-F238E27FC236}">
                <a16:creationId xmlns:a16="http://schemas.microsoft.com/office/drawing/2014/main" id="{92C6CD86-7F2B-4220-A580-9FCA36A20F4F}"/>
              </a:ext>
            </a:extLst>
          </p:cNvPr>
          <p:cNvSpPr/>
          <p:nvPr/>
        </p:nvSpPr>
        <p:spPr>
          <a:xfrm>
            <a:off x="1186271" y="4090615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latin typeface="Amberber" panose="020B0604020202020204" charset="-128"/>
                <a:ea typeface="Amberber" panose="020B0604020202020204" charset="-128"/>
                <a:cs typeface="Times New Roman" panose="02020603050405020304" pitchFamily="18" charset="0"/>
              </a:rPr>
              <a:t>Б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3" name="Прямокутник: округлені кути 102">
            <a:extLst>
              <a:ext uri="{FF2B5EF4-FFF2-40B4-BE49-F238E27FC236}">
                <a16:creationId xmlns:a16="http://schemas.microsoft.com/office/drawing/2014/main" id="{9B69E74A-F3D7-498B-AF31-A8C87F22CCD9}"/>
              </a:ext>
            </a:extLst>
          </p:cNvPr>
          <p:cNvSpPr/>
          <p:nvPr/>
        </p:nvSpPr>
        <p:spPr>
          <a:xfrm>
            <a:off x="1186271" y="5176837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В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4" name="Прямокутник: округлені кути 103">
            <a:extLst>
              <a:ext uri="{FF2B5EF4-FFF2-40B4-BE49-F238E27FC236}">
                <a16:creationId xmlns:a16="http://schemas.microsoft.com/office/drawing/2014/main" id="{1F5624F4-67F9-4B0D-83EF-9F4765581EEF}"/>
              </a:ext>
            </a:extLst>
          </p:cNvPr>
          <p:cNvSpPr/>
          <p:nvPr/>
        </p:nvSpPr>
        <p:spPr>
          <a:xfrm>
            <a:off x="1186271" y="6263059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Г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p:sp>
        <p:nvSpPr>
          <p:cNvPr id="105" name="Прямокутник: округлені кути 104">
            <a:extLst>
              <a:ext uri="{FF2B5EF4-FFF2-40B4-BE49-F238E27FC236}">
                <a16:creationId xmlns:a16="http://schemas.microsoft.com/office/drawing/2014/main" id="{4592DEDA-A302-43A3-8A3D-9EAD68E99A4D}"/>
              </a:ext>
            </a:extLst>
          </p:cNvPr>
          <p:cNvSpPr/>
          <p:nvPr/>
        </p:nvSpPr>
        <p:spPr>
          <a:xfrm>
            <a:off x="1173571" y="7349281"/>
            <a:ext cx="9144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7500" dirty="0">
                <a:solidFill>
                  <a:srgbClr val="FFFF00"/>
                </a:solidFill>
                <a:effectLst/>
                <a:latin typeface="Amberber" panose="020B0604020202020204" charset="-128"/>
                <a:ea typeface="Amberber" panose="020B0604020202020204" charset="-128"/>
              </a:rPr>
              <a:t>Д</a:t>
            </a:r>
            <a:endParaRPr lang="uk-UA" sz="7500" dirty="0">
              <a:solidFill>
                <a:srgbClr val="FFFF00"/>
              </a:solidFill>
              <a:effectLst/>
              <a:latin typeface="Amberber" panose="020B0604020202020204" charset="-128"/>
              <a:ea typeface="Amberber" panose="020B060402020202020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F7CCB9A-90E5-401B-A2DF-0980E37BC403}"/>
                  </a:ext>
                </a:extLst>
              </p:cNvPr>
              <p:cNvSpPr txBox="1"/>
              <p:nvPr/>
            </p:nvSpPr>
            <p:spPr>
              <a:xfrm>
                <a:off x="2238707" y="3019962"/>
                <a:ext cx="2574329" cy="891640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0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uk-UA" sz="30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uk-UA" sz="3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300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uk-UA" sz="3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F7CCB9A-90E5-401B-A2DF-0980E37B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707" y="3019962"/>
                <a:ext cx="2574329" cy="891640"/>
              </a:xfrm>
              <a:prstGeom prst="snip2Diag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DDD8749-F47B-489C-832F-836304E85F15}"/>
                  </a:ext>
                </a:extLst>
              </p:cNvPr>
              <p:cNvSpPr txBox="1"/>
              <p:nvPr/>
            </p:nvSpPr>
            <p:spPr>
              <a:xfrm>
                <a:off x="2260438" y="4090615"/>
                <a:ext cx="2574329" cy="891640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uk-UA" sz="3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3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uk-UA" sz="3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uk-UA" sz="3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DDD8749-F47B-489C-832F-836304E85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438" y="4090615"/>
                <a:ext cx="2574329" cy="891640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D35BE28-D076-46F0-8D3B-651E9AC338A9}"/>
                  </a:ext>
                </a:extLst>
              </p:cNvPr>
              <p:cNvSpPr txBox="1"/>
              <p:nvPr/>
            </p:nvSpPr>
            <p:spPr>
              <a:xfrm>
                <a:off x="2238707" y="5182849"/>
                <a:ext cx="2574329" cy="891640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uk-UA" sz="3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3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uk-UA" sz="3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uk-UA" sz="3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D35BE28-D076-46F0-8D3B-651E9AC33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707" y="5182849"/>
                <a:ext cx="2574329" cy="891640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772C88F-ED47-47C9-88FA-1DDCC07F3E36}"/>
                  </a:ext>
                </a:extLst>
              </p:cNvPr>
              <p:cNvSpPr txBox="1"/>
              <p:nvPr/>
            </p:nvSpPr>
            <p:spPr>
              <a:xfrm>
                <a:off x="2267937" y="6274305"/>
                <a:ext cx="2574329" cy="891640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0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30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uk-UA" sz="3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3000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uk-UA" sz="3000" i="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uk-UA" sz="3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772C88F-ED47-47C9-88FA-1DDCC07F3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37" y="6274305"/>
                <a:ext cx="2574329" cy="891640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DA5CEBD-D3E5-45DA-B71C-55F0CB4F74B8}"/>
                  </a:ext>
                </a:extLst>
              </p:cNvPr>
              <p:cNvSpPr txBox="1"/>
              <p:nvPr/>
            </p:nvSpPr>
            <p:spPr>
              <a:xfrm>
                <a:off x="2260438" y="7349281"/>
                <a:ext cx="2574329" cy="891640"/>
              </a:xfrm>
              <a:prstGeom prst="snip2Diag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3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300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uk-UA" sz="3000" dirty="0">
                  <a:solidFill>
                    <a:schemeClr val="tx1"/>
                  </a:solidFill>
                  <a:effectLst/>
                  <a:latin typeface="Century Schoolbook" panose="02040604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DA5CEBD-D3E5-45DA-B71C-55F0CB4F7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438" y="7349281"/>
                <a:ext cx="2574329" cy="891640"/>
              </a:xfrm>
              <a:prstGeom prst="snip2Diag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1829</Words>
  <Application>Microsoft Office PowerPoint</Application>
  <PresentationFormat>Довільний</PresentationFormat>
  <Paragraphs>896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4" baseType="lpstr">
      <vt:lpstr>Abhaya Libre Bold</vt:lpstr>
      <vt:lpstr>Amberber</vt:lpstr>
      <vt:lpstr>Adlery Pro</vt:lpstr>
      <vt:lpstr>Cambria Math</vt:lpstr>
      <vt:lpstr>Intro Rust Base Shade</vt:lpstr>
      <vt:lpstr>Arial</vt:lpstr>
      <vt:lpstr>Century Schoolbook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НМТ 010624</dc:title>
  <dc:creator>Olha</dc:creator>
  <cp:lastModifiedBy>Erudit Top</cp:lastModifiedBy>
  <cp:revision>47</cp:revision>
  <dcterms:created xsi:type="dcterms:W3CDTF">2006-08-16T00:00:00Z</dcterms:created>
  <dcterms:modified xsi:type="dcterms:W3CDTF">2025-06-01T11:34:04Z</dcterms:modified>
  <dc:identifier>DAGLwZn-W-4</dc:identifier>
</cp:coreProperties>
</file>